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0"/>
    <p:restoredTop sz="94686"/>
  </p:normalViewPr>
  <p:slideViewPr>
    <p:cSldViewPr snapToGrid="0" snapToObjects="1">
      <p:cViewPr>
        <p:scale>
          <a:sx n="117" d="100"/>
          <a:sy n="117" d="100"/>
        </p:scale>
        <p:origin x="1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hyperlink" Target="https://colab.research.google.com/github/khanhlvg/tflite_raspberry_pi/blob/main/object_detection/Train_custom_model_tutorial.ipynb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hyperlink" Target="https://colab.research.google.com/github/khanhlvg/tflite_raspberry_pi/blob/main/object_detection/Train_custom_model_tutorial.ipynb" TargetMode="External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5" Type="http://schemas.openxmlformats.org/officeDocument/2006/relationships/image" Target="../media/image3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Relationship Id="rId14" Type="http://schemas.openxmlformats.org/officeDocument/2006/relationships/image" Target="../media/image32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4.png"/><Relationship Id="rId5" Type="http://schemas.openxmlformats.org/officeDocument/2006/relationships/hyperlink" Target="https://colab.research.google.com/github/khanhlvg/tflite_raspberry_pi/blob/main/object_detection/Train_custom_model_tutorial.ipynb" TargetMode="External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svg"/><Relationship Id="rId3" Type="http://schemas.openxmlformats.org/officeDocument/2006/relationships/hyperlink" Target="https://colab.research.google.com/github/khanhlvg/tflite_raspberry_pi/blob/main/object_detection/Train_custom_model_tutorial.ipynb" TargetMode="External"/><Relationship Id="rId7" Type="http://schemas.openxmlformats.org/officeDocument/2006/relationships/image" Target="../media/image25.svg"/><Relationship Id="rId12" Type="http://schemas.openxmlformats.org/officeDocument/2006/relationships/image" Target="../media/image30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4.png"/><Relationship Id="rId11" Type="http://schemas.openxmlformats.org/officeDocument/2006/relationships/image" Target="../media/image29.svg"/><Relationship Id="rId5" Type="http://schemas.openxmlformats.org/officeDocument/2006/relationships/image" Target="../media/image23.svg"/><Relationship Id="rId15" Type="http://schemas.openxmlformats.org/officeDocument/2006/relationships/image" Target="../media/image33.sv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svg"/><Relationship Id="rId14" Type="http://schemas.openxmlformats.org/officeDocument/2006/relationships/image" Target="../media/image32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6C1311-3DEF-4F43-926B-C860CBDA6E4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AF3D7CE1-962A-4196-93C5-144F7C5F8AED}">
      <dgm:prSet/>
      <dgm:spPr/>
      <dgm:t>
        <a:bodyPr/>
        <a:lstStyle/>
        <a:p>
          <a:r>
            <a:rPr lang="en-US"/>
            <a:t>Create a training data set</a:t>
          </a:r>
        </a:p>
      </dgm:t>
    </dgm:pt>
    <dgm:pt modelId="{60EE3480-38FD-459B-9C13-AB9780E59AA7}" type="parTrans" cxnId="{9140ADEA-B85E-4EF1-B81F-866022C14B70}">
      <dgm:prSet/>
      <dgm:spPr/>
      <dgm:t>
        <a:bodyPr/>
        <a:lstStyle/>
        <a:p>
          <a:endParaRPr lang="en-US"/>
        </a:p>
      </dgm:t>
    </dgm:pt>
    <dgm:pt modelId="{B39BDB90-5612-4271-9F07-2DEC52E5E22A}" type="sibTrans" cxnId="{9140ADEA-B85E-4EF1-B81F-866022C14B70}">
      <dgm:prSet/>
      <dgm:spPr/>
      <dgm:t>
        <a:bodyPr/>
        <a:lstStyle/>
        <a:p>
          <a:endParaRPr lang="en-US"/>
        </a:p>
      </dgm:t>
    </dgm:pt>
    <dgm:pt modelId="{01538935-BAE0-4C15-A22F-C885ADA67126}">
      <dgm:prSet/>
      <dgm:spPr/>
      <dgm:t>
        <a:bodyPr/>
        <a:lstStyle/>
        <a:p>
          <a:r>
            <a:rPr lang="en-US"/>
            <a:t>Collect images and labeling (Most effort / time-consuming step)</a:t>
          </a:r>
        </a:p>
      </dgm:t>
    </dgm:pt>
    <dgm:pt modelId="{7FBF6A93-6533-4335-904C-CA91A584CE93}" type="parTrans" cxnId="{B674AAFD-92B3-4EC5-A4B9-D4DA7C8A8953}">
      <dgm:prSet/>
      <dgm:spPr/>
      <dgm:t>
        <a:bodyPr/>
        <a:lstStyle/>
        <a:p>
          <a:endParaRPr lang="en-US"/>
        </a:p>
      </dgm:t>
    </dgm:pt>
    <dgm:pt modelId="{109B4B70-5A3D-4A58-B315-29A2171B560B}" type="sibTrans" cxnId="{B674AAFD-92B3-4EC5-A4B9-D4DA7C8A8953}">
      <dgm:prSet/>
      <dgm:spPr/>
      <dgm:t>
        <a:bodyPr/>
        <a:lstStyle/>
        <a:p>
          <a:endParaRPr lang="en-US"/>
        </a:p>
      </dgm:t>
    </dgm:pt>
    <dgm:pt modelId="{B27C19B3-C140-4D53-93B8-02FE347F469F}">
      <dgm:prSet/>
      <dgm:spPr/>
      <dgm:t>
        <a:bodyPr/>
        <a:lstStyle/>
        <a:p>
          <a:r>
            <a:rPr lang="en-US"/>
            <a:t>Train a custom model</a:t>
          </a:r>
        </a:p>
      </dgm:t>
    </dgm:pt>
    <dgm:pt modelId="{F51094A2-3F9C-45EC-B49A-1A6562483BE2}" type="parTrans" cxnId="{2E251160-63F1-44A5-A2DC-EC35EFAE6BD9}">
      <dgm:prSet/>
      <dgm:spPr/>
      <dgm:t>
        <a:bodyPr/>
        <a:lstStyle/>
        <a:p>
          <a:endParaRPr lang="en-US"/>
        </a:p>
      </dgm:t>
    </dgm:pt>
    <dgm:pt modelId="{6DFCA4D1-97CC-4270-A9F2-51C9CAABE0E1}" type="sibTrans" cxnId="{2E251160-63F1-44A5-A2DC-EC35EFAE6BD9}">
      <dgm:prSet/>
      <dgm:spPr/>
      <dgm:t>
        <a:bodyPr/>
        <a:lstStyle/>
        <a:p>
          <a:endParaRPr lang="en-US"/>
        </a:p>
      </dgm:t>
    </dgm:pt>
    <dgm:pt modelId="{FF904592-EE4B-4CAC-A958-DE7B4690EA73}">
      <dgm:prSet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Tensorflow</a:t>
          </a:r>
          <a:r>
            <a:rPr lang="en-US" dirty="0"/>
            <a:t> Lite Model Maker - </a:t>
          </a:r>
          <a:r>
            <a:rPr lang="en-US" dirty="0">
              <a:hlinkClick xmlns:r="http://schemas.openxmlformats.org/officeDocument/2006/relationships" r:id="rId1"/>
            </a:rPr>
            <a:t>https://colab.research.google.com/github/khanhlvg/tflite_raspberry_pi/blob/main/object_detection/Train_custom_model_tutorial.ipynb</a:t>
          </a:r>
          <a:endParaRPr lang="en-US" dirty="0"/>
        </a:p>
      </dgm:t>
    </dgm:pt>
    <dgm:pt modelId="{80A16D78-5731-4F40-925A-1C9BC9E330EF}" type="parTrans" cxnId="{A60133C7-CF1F-4954-8F60-AECDB70E1DC9}">
      <dgm:prSet/>
      <dgm:spPr/>
      <dgm:t>
        <a:bodyPr/>
        <a:lstStyle/>
        <a:p>
          <a:endParaRPr lang="en-US"/>
        </a:p>
      </dgm:t>
    </dgm:pt>
    <dgm:pt modelId="{4F082B39-4C46-4719-857A-C68BD29687A5}" type="sibTrans" cxnId="{A60133C7-CF1F-4954-8F60-AECDB70E1DC9}">
      <dgm:prSet/>
      <dgm:spPr/>
      <dgm:t>
        <a:bodyPr/>
        <a:lstStyle/>
        <a:p>
          <a:endParaRPr lang="en-US"/>
        </a:p>
      </dgm:t>
    </dgm:pt>
    <dgm:pt modelId="{64B24509-BAFC-4720-8FC0-EEACC1394F64}">
      <dgm:prSet/>
      <dgm:spPr/>
      <dgm:t>
        <a:bodyPr/>
        <a:lstStyle/>
        <a:p>
          <a:r>
            <a:rPr lang="en-US"/>
            <a:t>Deploy the model</a:t>
          </a:r>
        </a:p>
      </dgm:t>
    </dgm:pt>
    <dgm:pt modelId="{64531983-1AB0-459F-8C1E-BBFB14E00674}" type="parTrans" cxnId="{880CE9BC-6FA5-4D1D-81F3-83E234561CE3}">
      <dgm:prSet/>
      <dgm:spPr/>
      <dgm:t>
        <a:bodyPr/>
        <a:lstStyle/>
        <a:p>
          <a:endParaRPr lang="en-US"/>
        </a:p>
      </dgm:t>
    </dgm:pt>
    <dgm:pt modelId="{14DECFDC-4282-44CE-B215-F3E47985B91F}" type="sibTrans" cxnId="{880CE9BC-6FA5-4D1D-81F3-83E234561CE3}">
      <dgm:prSet/>
      <dgm:spPr/>
      <dgm:t>
        <a:bodyPr/>
        <a:lstStyle/>
        <a:p>
          <a:endParaRPr lang="en-US"/>
        </a:p>
      </dgm:t>
    </dgm:pt>
    <dgm:pt modelId="{592B7A0F-CE5B-4604-9FE2-82475DE4765F}">
      <dgm:prSet/>
      <dgm:spPr/>
      <dgm:t>
        <a:bodyPr/>
        <a:lstStyle/>
        <a:p>
          <a:r>
            <a:rPr lang="en-US"/>
            <a:t>Use on Raspberry Pi by replacing a custom model</a:t>
          </a:r>
        </a:p>
      </dgm:t>
    </dgm:pt>
    <dgm:pt modelId="{61D9B8CA-901C-4AA8-BE82-FACF3FA0DD14}" type="parTrans" cxnId="{F6EF5065-38E3-4220-8666-E7A164C2E059}">
      <dgm:prSet/>
      <dgm:spPr/>
      <dgm:t>
        <a:bodyPr/>
        <a:lstStyle/>
        <a:p>
          <a:endParaRPr lang="en-US"/>
        </a:p>
      </dgm:t>
    </dgm:pt>
    <dgm:pt modelId="{CF0F82BB-7CB1-46F1-B61F-5BE32D341653}" type="sibTrans" cxnId="{F6EF5065-38E3-4220-8666-E7A164C2E059}">
      <dgm:prSet/>
      <dgm:spPr/>
      <dgm:t>
        <a:bodyPr/>
        <a:lstStyle/>
        <a:p>
          <a:endParaRPr lang="en-US"/>
        </a:p>
      </dgm:t>
    </dgm:pt>
    <dgm:pt modelId="{D7BCF067-3E9D-4EEB-8BF8-6073289A7DA7}" type="pres">
      <dgm:prSet presAssocID="{546C1311-3DEF-4F43-926B-C860CBDA6E44}" presName="root" presStyleCnt="0">
        <dgm:presLayoutVars>
          <dgm:dir/>
          <dgm:resizeHandles val="exact"/>
        </dgm:presLayoutVars>
      </dgm:prSet>
      <dgm:spPr/>
    </dgm:pt>
    <dgm:pt modelId="{B1FE03BE-8F9B-4A04-BDC2-C998D79AAA3C}" type="pres">
      <dgm:prSet presAssocID="{AF3D7CE1-962A-4196-93C5-144F7C5F8AED}" presName="compNode" presStyleCnt="0"/>
      <dgm:spPr/>
    </dgm:pt>
    <dgm:pt modelId="{D02F606F-0F90-47AE-BD13-A85759985ED6}" type="pres">
      <dgm:prSet presAssocID="{AF3D7CE1-962A-4196-93C5-144F7C5F8AED}" presName="bgRect" presStyleLbl="bgShp" presStyleIdx="0" presStyleCnt="3"/>
      <dgm:spPr/>
    </dgm:pt>
    <dgm:pt modelId="{59C6A47F-F70B-4B84-9CC6-ECB17B7260A1}" type="pres">
      <dgm:prSet presAssocID="{AF3D7CE1-962A-4196-93C5-144F7C5F8AED}" presName="iconRect" presStyleLbl="node1" presStyleIdx="0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mages"/>
        </a:ext>
      </dgm:extLst>
    </dgm:pt>
    <dgm:pt modelId="{A3A53501-08E9-4B4E-86DF-F42C79C3C26E}" type="pres">
      <dgm:prSet presAssocID="{AF3D7CE1-962A-4196-93C5-144F7C5F8AED}" presName="spaceRect" presStyleCnt="0"/>
      <dgm:spPr/>
    </dgm:pt>
    <dgm:pt modelId="{33318E4C-63EA-43FC-BBE6-EFD5C4367A75}" type="pres">
      <dgm:prSet presAssocID="{AF3D7CE1-962A-4196-93C5-144F7C5F8AED}" presName="parTx" presStyleLbl="revTx" presStyleIdx="0" presStyleCnt="6">
        <dgm:presLayoutVars>
          <dgm:chMax val="0"/>
          <dgm:chPref val="0"/>
        </dgm:presLayoutVars>
      </dgm:prSet>
      <dgm:spPr/>
    </dgm:pt>
    <dgm:pt modelId="{A43A3D51-E706-4B5A-9540-574EFAD757D5}" type="pres">
      <dgm:prSet presAssocID="{AF3D7CE1-962A-4196-93C5-144F7C5F8AED}" presName="desTx" presStyleLbl="revTx" presStyleIdx="1" presStyleCnt="6">
        <dgm:presLayoutVars/>
      </dgm:prSet>
      <dgm:spPr/>
    </dgm:pt>
    <dgm:pt modelId="{1ED2FABD-06FE-4625-AC24-2F1FDDE6492B}" type="pres">
      <dgm:prSet presAssocID="{B39BDB90-5612-4271-9F07-2DEC52E5E22A}" presName="sibTrans" presStyleCnt="0"/>
      <dgm:spPr/>
    </dgm:pt>
    <dgm:pt modelId="{F0E8F907-1DF7-4ACB-9455-714EFCB8307C}" type="pres">
      <dgm:prSet presAssocID="{B27C19B3-C140-4D53-93B8-02FE347F469F}" presName="compNode" presStyleCnt="0"/>
      <dgm:spPr/>
    </dgm:pt>
    <dgm:pt modelId="{F69C06BD-FCD3-43DB-998D-BAD4D3379703}" type="pres">
      <dgm:prSet presAssocID="{B27C19B3-C140-4D53-93B8-02FE347F469F}" presName="bgRect" presStyleLbl="bgShp" presStyleIdx="1" presStyleCnt="3"/>
      <dgm:spPr/>
    </dgm:pt>
    <dgm:pt modelId="{E76E1DE7-A99B-4CD1-8797-A4745CC4284F}" type="pres">
      <dgm:prSet presAssocID="{B27C19B3-C140-4D53-93B8-02FE347F469F}" presName="iconRect" presStyleLbl="node1" presStyleIdx="1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823F08F-B131-4A12-A02A-828736D5F80E}" type="pres">
      <dgm:prSet presAssocID="{B27C19B3-C140-4D53-93B8-02FE347F469F}" presName="spaceRect" presStyleCnt="0"/>
      <dgm:spPr/>
    </dgm:pt>
    <dgm:pt modelId="{33B7C231-7ED4-4E9B-968F-D2406F33F767}" type="pres">
      <dgm:prSet presAssocID="{B27C19B3-C140-4D53-93B8-02FE347F469F}" presName="parTx" presStyleLbl="revTx" presStyleIdx="2" presStyleCnt="6">
        <dgm:presLayoutVars>
          <dgm:chMax val="0"/>
          <dgm:chPref val="0"/>
        </dgm:presLayoutVars>
      </dgm:prSet>
      <dgm:spPr/>
    </dgm:pt>
    <dgm:pt modelId="{D4BC5807-6B6C-47CE-AA51-7159CFBCD96C}" type="pres">
      <dgm:prSet presAssocID="{B27C19B3-C140-4D53-93B8-02FE347F469F}" presName="desTx" presStyleLbl="revTx" presStyleIdx="3" presStyleCnt="6">
        <dgm:presLayoutVars/>
      </dgm:prSet>
      <dgm:spPr/>
    </dgm:pt>
    <dgm:pt modelId="{F67AB91E-9EF7-4AF8-870E-19EE66D5FDD5}" type="pres">
      <dgm:prSet presAssocID="{6DFCA4D1-97CC-4270-A9F2-51C9CAABE0E1}" presName="sibTrans" presStyleCnt="0"/>
      <dgm:spPr/>
    </dgm:pt>
    <dgm:pt modelId="{07F182F9-4BCF-464B-AFDF-4957C3B95C9D}" type="pres">
      <dgm:prSet presAssocID="{64B24509-BAFC-4720-8FC0-EEACC1394F64}" presName="compNode" presStyleCnt="0"/>
      <dgm:spPr/>
    </dgm:pt>
    <dgm:pt modelId="{C961AED3-7A82-4EC3-9E7D-BD2D3878E382}" type="pres">
      <dgm:prSet presAssocID="{64B24509-BAFC-4720-8FC0-EEACC1394F64}" presName="bgRect" presStyleLbl="bgShp" presStyleIdx="2" presStyleCnt="3"/>
      <dgm:spPr/>
    </dgm:pt>
    <dgm:pt modelId="{503F2757-6FF4-4C83-821F-282505867EA8}" type="pres">
      <dgm:prSet presAssocID="{64B24509-BAFC-4720-8FC0-EEACC1394F64}" presName="iconRect" presStyleLbl="node1" presStyleIdx="2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CFD5463-996F-4310-B334-1B9DBE84C61E}" type="pres">
      <dgm:prSet presAssocID="{64B24509-BAFC-4720-8FC0-EEACC1394F64}" presName="spaceRect" presStyleCnt="0"/>
      <dgm:spPr/>
    </dgm:pt>
    <dgm:pt modelId="{2575FFB2-2287-4B9B-A7DE-303FAFBFA51B}" type="pres">
      <dgm:prSet presAssocID="{64B24509-BAFC-4720-8FC0-EEACC1394F64}" presName="parTx" presStyleLbl="revTx" presStyleIdx="4" presStyleCnt="6">
        <dgm:presLayoutVars>
          <dgm:chMax val="0"/>
          <dgm:chPref val="0"/>
        </dgm:presLayoutVars>
      </dgm:prSet>
      <dgm:spPr/>
    </dgm:pt>
    <dgm:pt modelId="{6CF11393-1508-4370-8EFA-E12B09EA4D1C}" type="pres">
      <dgm:prSet presAssocID="{64B24509-BAFC-4720-8FC0-EEACC1394F64}" presName="desTx" presStyleLbl="revTx" presStyleIdx="5" presStyleCnt="6">
        <dgm:presLayoutVars/>
      </dgm:prSet>
      <dgm:spPr/>
    </dgm:pt>
  </dgm:ptLst>
  <dgm:cxnLst>
    <dgm:cxn modelId="{75544F09-21E5-4AB9-8E43-E1DC80326298}" type="presOf" srcId="{B27C19B3-C140-4D53-93B8-02FE347F469F}" destId="{33B7C231-7ED4-4E9B-968F-D2406F33F767}" srcOrd="0" destOrd="0" presId="urn:microsoft.com/office/officeart/2018/2/layout/IconVerticalSolidList"/>
    <dgm:cxn modelId="{A5820D1A-27C9-43B5-A824-24237275B94A}" type="presOf" srcId="{546C1311-3DEF-4F43-926B-C860CBDA6E44}" destId="{D7BCF067-3E9D-4EEB-8BF8-6073289A7DA7}" srcOrd="0" destOrd="0" presId="urn:microsoft.com/office/officeart/2018/2/layout/IconVerticalSolidList"/>
    <dgm:cxn modelId="{184A1B48-D54A-400C-8C3A-535A3276E281}" type="presOf" srcId="{01538935-BAE0-4C15-A22F-C885ADA67126}" destId="{A43A3D51-E706-4B5A-9540-574EFAD757D5}" srcOrd="0" destOrd="0" presId="urn:microsoft.com/office/officeart/2018/2/layout/IconVerticalSolidList"/>
    <dgm:cxn modelId="{8C01F54D-3F35-4C17-A758-102ADC161BD8}" type="presOf" srcId="{592B7A0F-CE5B-4604-9FE2-82475DE4765F}" destId="{6CF11393-1508-4370-8EFA-E12B09EA4D1C}" srcOrd="0" destOrd="0" presId="urn:microsoft.com/office/officeart/2018/2/layout/IconVerticalSolidList"/>
    <dgm:cxn modelId="{EAC39A54-6EA7-4534-A009-5EE60EADD021}" type="presOf" srcId="{AF3D7CE1-962A-4196-93C5-144F7C5F8AED}" destId="{33318E4C-63EA-43FC-BBE6-EFD5C4367A75}" srcOrd="0" destOrd="0" presId="urn:microsoft.com/office/officeart/2018/2/layout/IconVerticalSolidList"/>
    <dgm:cxn modelId="{2E251160-63F1-44A5-A2DC-EC35EFAE6BD9}" srcId="{546C1311-3DEF-4F43-926B-C860CBDA6E44}" destId="{B27C19B3-C140-4D53-93B8-02FE347F469F}" srcOrd="1" destOrd="0" parTransId="{F51094A2-3F9C-45EC-B49A-1A6562483BE2}" sibTransId="{6DFCA4D1-97CC-4270-A9F2-51C9CAABE0E1}"/>
    <dgm:cxn modelId="{F6EF5065-38E3-4220-8666-E7A164C2E059}" srcId="{64B24509-BAFC-4720-8FC0-EEACC1394F64}" destId="{592B7A0F-CE5B-4604-9FE2-82475DE4765F}" srcOrd="0" destOrd="0" parTransId="{61D9B8CA-901C-4AA8-BE82-FACF3FA0DD14}" sibTransId="{CF0F82BB-7CB1-46F1-B61F-5BE32D341653}"/>
    <dgm:cxn modelId="{217D0098-C6D2-4BB5-8E69-221318CBCC25}" type="presOf" srcId="{FF904592-EE4B-4CAC-A958-DE7B4690EA73}" destId="{D4BC5807-6B6C-47CE-AA51-7159CFBCD96C}" srcOrd="0" destOrd="0" presId="urn:microsoft.com/office/officeart/2018/2/layout/IconVerticalSolidList"/>
    <dgm:cxn modelId="{880CE9BC-6FA5-4D1D-81F3-83E234561CE3}" srcId="{546C1311-3DEF-4F43-926B-C860CBDA6E44}" destId="{64B24509-BAFC-4720-8FC0-EEACC1394F64}" srcOrd="2" destOrd="0" parTransId="{64531983-1AB0-459F-8C1E-BBFB14E00674}" sibTransId="{14DECFDC-4282-44CE-B215-F3E47985B91F}"/>
    <dgm:cxn modelId="{A60133C7-CF1F-4954-8F60-AECDB70E1DC9}" srcId="{B27C19B3-C140-4D53-93B8-02FE347F469F}" destId="{FF904592-EE4B-4CAC-A958-DE7B4690EA73}" srcOrd="0" destOrd="0" parTransId="{80A16D78-5731-4F40-925A-1C9BC9E330EF}" sibTransId="{4F082B39-4C46-4719-857A-C68BD29687A5}"/>
    <dgm:cxn modelId="{9140ADEA-B85E-4EF1-B81F-866022C14B70}" srcId="{546C1311-3DEF-4F43-926B-C860CBDA6E44}" destId="{AF3D7CE1-962A-4196-93C5-144F7C5F8AED}" srcOrd="0" destOrd="0" parTransId="{60EE3480-38FD-459B-9C13-AB9780E59AA7}" sibTransId="{B39BDB90-5612-4271-9F07-2DEC52E5E22A}"/>
    <dgm:cxn modelId="{459021F4-A895-4654-BFFA-AC4DDAD12B96}" type="presOf" srcId="{64B24509-BAFC-4720-8FC0-EEACC1394F64}" destId="{2575FFB2-2287-4B9B-A7DE-303FAFBFA51B}" srcOrd="0" destOrd="0" presId="urn:microsoft.com/office/officeart/2018/2/layout/IconVerticalSolidList"/>
    <dgm:cxn modelId="{B674AAFD-92B3-4EC5-A4B9-D4DA7C8A8953}" srcId="{AF3D7CE1-962A-4196-93C5-144F7C5F8AED}" destId="{01538935-BAE0-4C15-A22F-C885ADA67126}" srcOrd="0" destOrd="0" parTransId="{7FBF6A93-6533-4335-904C-CA91A584CE93}" sibTransId="{109B4B70-5A3D-4A58-B315-29A2171B560B}"/>
    <dgm:cxn modelId="{EEEFEC01-A9E9-469B-B3B1-47A80B159E71}" type="presParOf" srcId="{D7BCF067-3E9D-4EEB-8BF8-6073289A7DA7}" destId="{B1FE03BE-8F9B-4A04-BDC2-C998D79AAA3C}" srcOrd="0" destOrd="0" presId="urn:microsoft.com/office/officeart/2018/2/layout/IconVerticalSolidList"/>
    <dgm:cxn modelId="{D978F50F-0BBF-4D05-BA8D-B29EF0A4CFD2}" type="presParOf" srcId="{B1FE03BE-8F9B-4A04-BDC2-C998D79AAA3C}" destId="{D02F606F-0F90-47AE-BD13-A85759985ED6}" srcOrd="0" destOrd="0" presId="urn:microsoft.com/office/officeart/2018/2/layout/IconVerticalSolidList"/>
    <dgm:cxn modelId="{1FBE39A4-F288-4B0A-9604-26023318763A}" type="presParOf" srcId="{B1FE03BE-8F9B-4A04-BDC2-C998D79AAA3C}" destId="{59C6A47F-F70B-4B84-9CC6-ECB17B7260A1}" srcOrd="1" destOrd="0" presId="urn:microsoft.com/office/officeart/2018/2/layout/IconVerticalSolidList"/>
    <dgm:cxn modelId="{255E8F50-DC48-4FED-800C-E8837B9BEB41}" type="presParOf" srcId="{B1FE03BE-8F9B-4A04-BDC2-C998D79AAA3C}" destId="{A3A53501-08E9-4B4E-86DF-F42C79C3C26E}" srcOrd="2" destOrd="0" presId="urn:microsoft.com/office/officeart/2018/2/layout/IconVerticalSolidList"/>
    <dgm:cxn modelId="{E3DA0CD4-73E7-4A2B-8B39-A32B5B379161}" type="presParOf" srcId="{B1FE03BE-8F9B-4A04-BDC2-C998D79AAA3C}" destId="{33318E4C-63EA-43FC-BBE6-EFD5C4367A75}" srcOrd="3" destOrd="0" presId="urn:microsoft.com/office/officeart/2018/2/layout/IconVerticalSolidList"/>
    <dgm:cxn modelId="{07A1EE81-3E14-495C-A513-C8AC926FEB57}" type="presParOf" srcId="{B1FE03BE-8F9B-4A04-BDC2-C998D79AAA3C}" destId="{A43A3D51-E706-4B5A-9540-574EFAD757D5}" srcOrd="4" destOrd="0" presId="urn:microsoft.com/office/officeart/2018/2/layout/IconVerticalSolidList"/>
    <dgm:cxn modelId="{38591AE7-C870-4EEC-8AD6-DF89938EC74F}" type="presParOf" srcId="{D7BCF067-3E9D-4EEB-8BF8-6073289A7DA7}" destId="{1ED2FABD-06FE-4625-AC24-2F1FDDE6492B}" srcOrd="1" destOrd="0" presId="urn:microsoft.com/office/officeart/2018/2/layout/IconVerticalSolidList"/>
    <dgm:cxn modelId="{CBC788CE-25C2-41FC-8764-BB61654CC121}" type="presParOf" srcId="{D7BCF067-3E9D-4EEB-8BF8-6073289A7DA7}" destId="{F0E8F907-1DF7-4ACB-9455-714EFCB8307C}" srcOrd="2" destOrd="0" presId="urn:microsoft.com/office/officeart/2018/2/layout/IconVerticalSolidList"/>
    <dgm:cxn modelId="{B14E6825-2468-4597-8D8B-AF1FF85D5DB9}" type="presParOf" srcId="{F0E8F907-1DF7-4ACB-9455-714EFCB8307C}" destId="{F69C06BD-FCD3-43DB-998D-BAD4D3379703}" srcOrd="0" destOrd="0" presId="urn:microsoft.com/office/officeart/2018/2/layout/IconVerticalSolidList"/>
    <dgm:cxn modelId="{22F98303-46ED-401B-B8A4-B385476582D1}" type="presParOf" srcId="{F0E8F907-1DF7-4ACB-9455-714EFCB8307C}" destId="{E76E1DE7-A99B-4CD1-8797-A4745CC4284F}" srcOrd="1" destOrd="0" presId="urn:microsoft.com/office/officeart/2018/2/layout/IconVerticalSolidList"/>
    <dgm:cxn modelId="{64CCE98C-9A3A-4AA9-8887-CD529F75A28F}" type="presParOf" srcId="{F0E8F907-1DF7-4ACB-9455-714EFCB8307C}" destId="{5823F08F-B131-4A12-A02A-828736D5F80E}" srcOrd="2" destOrd="0" presId="urn:microsoft.com/office/officeart/2018/2/layout/IconVerticalSolidList"/>
    <dgm:cxn modelId="{FA53DCB3-5C83-440B-9691-3A2DC002ECBF}" type="presParOf" srcId="{F0E8F907-1DF7-4ACB-9455-714EFCB8307C}" destId="{33B7C231-7ED4-4E9B-968F-D2406F33F767}" srcOrd="3" destOrd="0" presId="urn:microsoft.com/office/officeart/2018/2/layout/IconVerticalSolidList"/>
    <dgm:cxn modelId="{EAFAB5C1-5467-4888-8113-BA17BE86C6E3}" type="presParOf" srcId="{F0E8F907-1DF7-4ACB-9455-714EFCB8307C}" destId="{D4BC5807-6B6C-47CE-AA51-7159CFBCD96C}" srcOrd="4" destOrd="0" presId="urn:microsoft.com/office/officeart/2018/2/layout/IconVerticalSolidList"/>
    <dgm:cxn modelId="{0D65C0E5-E662-4913-8DF2-251E9D485C0C}" type="presParOf" srcId="{D7BCF067-3E9D-4EEB-8BF8-6073289A7DA7}" destId="{F67AB91E-9EF7-4AF8-870E-19EE66D5FDD5}" srcOrd="3" destOrd="0" presId="urn:microsoft.com/office/officeart/2018/2/layout/IconVerticalSolidList"/>
    <dgm:cxn modelId="{77EC9B43-C53E-44DC-BD4D-1B4C28A5DF49}" type="presParOf" srcId="{D7BCF067-3E9D-4EEB-8BF8-6073289A7DA7}" destId="{07F182F9-4BCF-464B-AFDF-4957C3B95C9D}" srcOrd="4" destOrd="0" presId="urn:microsoft.com/office/officeart/2018/2/layout/IconVerticalSolidList"/>
    <dgm:cxn modelId="{2E91F155-E59D-4153-ADBC-4AF37D4A2169}" type="presParOf" srcId="{07F182F9-4BCF-464B-AFDF-4957C3B95C9D}" destId="{C961AED3-7A82-4EC3-9E7D-BD2D3878E382}" srcOrd="0" destOrd="0" presId="urn:microsoft.com/office/officeart/2018/2/layout/IconVerticalSolidList"/>
    <dgm:cxn modelId="{0B13F3CB-189C-4AAA-83D4-D56C361D8E61}" type="presParOf" srcId="{07F182F9-4BCF-464B-AFDF-4957C3B95C9D}" destId="{503F2757-6FF4-4C83-821F-282505867EA8}" srcOrd="1" destOrd="0" presId="urn:microsoft.com/office/officeart/2018/2/layout/IconVerticalSolidList"/>
    <dgm:cxn modelId="{1781AEF3-1570-4EB9-B2CE-768F4C1644A7}" type="presParOf" srcId="{07F182F9-4BCF-464B-AFDF-4957C3B95C9D}" destId="{BCFD5463-996F-4310-B334-1B9DBE84C61E}" srcOrd="2" destOrd="0" presId="urn:microsoft.com/office/officeart/2018/2/layout/IconVerticalSolidList"/>
    <dgm:cxn modelId="{5FA12F81-1903-48D2-8C8E-F6DDCD313390}" type="presParOf" srcId="{07F182F9-4BCF-464B-AFDF-4957C3B95C9D}" destId="{2575FFB2-2287-4B9B-A7DE-303FAFBFA51B}" srcOrd="3" destOrd="0" presId="urn:microsoft.com/office/officeart/2018/2/layout/IconVerticalSolidList"/>
    <dgm:cxn modelId="{14830664-F9BB-4DAE-A6AC-A59C57D87A16}" type="presParOf" srcId="{07F182F9-4BCF-464B-AFDF-4957C3B95C9D}" destId="{6CF11393-1508-4370-8EFA-E12B09EA4D1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42FC9E-D0A1-4DDB-9F11-43DF4C32974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2C8BF6A-204F-448B-B127-7EB50F0260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 </a:t>
          </a:r>
          <a:r>
            <a:rPr lang="en-US" dirty="0" err="1"/>
            <a:t>LabelImg</a:t>
          </a:r>
          <a:r>
            <a:rPr lang="en-US" dirty="0"/>
            <a:t> (Open Source App) to draw a boundary box and label</a:t>
          </a:r>
        </a:p>
      </dgm:t>
    </dgm:pt>
    <dgm:pt modelId="{616AFF82-D8E6-4FC0-940D-F68B4C13FAA1}" type="parTrans" cxnId="{ADFC8005-1EFF-431D-9145-BD58B147B93E}">
      <dgm:prSet/>
      <dgm:spPr/>
      <dgm:t>
        <a:bodyPr/>
        <a:lstStyle/>
        <a:p>
          <a:endParaRPr lang="en-US"/>
        </a:p>
      </dgm:t>
    </dgm:pt>
    <dgm:pt modelId="{6945A4AD-057A-4C57-B9FC-58C94C389939}" type="sibTrans" cxnId="{ADFC8005-1EFF-431D-9145-BD58B147B93E}">
      <dgm:prSet/>
      <dgm:spPr/>
      <dgm:t>
        <a:bodyPr/>
        <a:lstStyle/>
        <a:p>
          <a:endParaRPr lang="en-US"/>
        </a:p>
      </dgm:t>
    </dgm:pt>
    <dgm:pt modelId="{0BA62E2C-8630-4EC8-8AAB-504563B1C65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Draw a boundary box and label it</a:t>
          </a:r>
        </a:p>
      </dgm:t>
    </dgm:pt>
    <dgm:pt modelId="{297F7B6C-A1D8-4E73-95C7-34A49872A814}" type="parTrans" cxnId="{C2D3DFB0-84FA-4397-98A9-9DA7D210BCF3}">
      <dgm:prSet/>
      <dgm:spPr/>
      <dgm:t>
        <a:bodyPr/>
        <a:lstStyle/>
        <a:p>
          <a:endParaRPr lang="en-US"/>
        </a:p>
      </dgm:t>
    </dgm:pt>
    <dgm:pt modelId="{7B3BC555-78C6-41A2-A2BB-C6170E69662E}" type="sibTrans" cxnId="{C2D3DFB0-84FA-4397-98A9-9DA7D210BCF3}">
      <dgm:prSet/>
      <dgm:spPr/>
      <dgm:t>
        <a:bodyPr/>
        <a:lstStyle/>
        <a:p>
          <a:endParaRPr lang="en-US"/>
        </a:p>
      </dgm:t>
    </dgm:pt>
    <dgm:pt modelId="{CB812794-672A-4F26-A708-5627529B85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more images you collect, the better the accuracy.</a:t>
          </a:r>
        </a:p>
      </dgm:t>
    </dgm:pt>
    <dgm:pt modelId="{72D21B41-E8FB-46FE-8085-7846E0319823}" type="parTrans" cxnId="{C1F1F8C2-2238-4038-BA8A-132D3EA822FE}">
      <dgm:prSet/>
      <dgm:spPr/>
      <dgm:t>
        <a:bodyPr/>
        <a:lstStyle/>
        <a:p>
          <a:endParaRPr lang="en-US"/>
        </a:p>
      </dgm:t>
    </dgm:pt>
    <dgm:pt modelId="{F515FE21-49B4-4475-82D7-1370FE44C33B}" type="sibTrans" cxnId="{C1F1F8C2-2238-4038-BA8A-132D3EA822FE}">
      <dgm:prSet/>
      <dgm:spPr/>
      <dgm:t>
        <a:bodyPr/>
        <a:lstStyle/>
        <a:p>
          <a:endParaRPr lang="en-US"/>
        </a:p>
      </dgm:t>
    </dgm:pt>
    <dgm:pt modelId="{28127CD2-BD71-4F63-8D77-87259B87EE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Training Images - 80% of your dataset – Used to train model</a:t>
          </a:r>
        </a:p>
      </dgm:t>
    </dgm:pt>
    <dgm:pt modelId="{9F98E7F2-D761-435E-990C-9668FAFD0548}" type="parTrans" cxnId="{7171950A-58E8-49BB-932E-ADAD3011EC9C}">
      <dgm:prSet/>
      <dgm:spPr/>
      <dgm:t>
        <a:bodyPr/>
        <a:lstStyle/>
        <a:p>
          <a:endParaRPr lang="en-US"/>
        </a:p>
      </dgm:t>
    </dgm:pt>
    <dgm:pt modelId="{F8F0DA73-EFB7-4531-AE1B-B721C193B369}" type="sibTrans" cxnId="{7171950A-58E8-49BB-932E-ADAD3011EC9C}">
      <dgm:prSet/>
      <dgm:spPr/>
      <dgm:t>
        <a:bodyPr/>
        <a:lstStyle/>
        <a:p>
          <a:endParaRPr lang="en-US"/>
        </a:p>
      </dgm:t>
    </dgm:pt>
    <dgm:pt modelId="{BF991221-EA4C-4BD9-A9B8-103CB35FF5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Test Images – 20% of your dataset – Used later to evaluate model</a:t>
          </a:r>
        </a:p>
      </dgm:t>
    </dgm:pt>
    <dgm:pt modelId="{660165FC-99F6-47E0-B8B1-3503E0E33C51}" type="parTrans" cxnId="{4D5EABC0-0E0A-4AED-806D-07A7C6FAD8D5}">
      <dgm:prSet/>
      <dgm:spPr/>
      <dgm:t>
        <a:bodyPr/>
        <a:lstStyle/>
        <a:p>
          <a:endParaRPr lang="en-US"/>
        </a:p>
      </dgm:t>
    </dgm:pt>
    <dgm:pt modelId="{F33D5F18-991C-4945-BDC8-BFF200999297}" type="sibTrans" cxnId="{4D5EABC0-0E0A-4AED-806D-07A7C6FAD8D5}">
      <dgm:prSet/>
      <dgm:spPr/>
      <dgm:t>
        <a:bodyPr/>
        <a:lstStyle/>
        <a:p>
          <a:endParaRPr lang="en-US"/>
        </a:p>
      </dgm:t>
    </dgm:pt>
    <dgm:pt modelId="{9BE44CDE-8F78-4BB9-AC30-BC4E93A29E19}" type="pres">
      <dgm:prSet presAssocID="{BC42FC9E-D0A1-4DDB-9F11-43DF4C32974B}" presName="root" presStyleCnt="0">
        <dgm:presLayoutVars>
          <dgm:dir/>
          <dgm:resizeHandles val="exact"/>
        </dgm:presLayoutVars>
      </dgm:prSet>
      <dgm:spPr/>
    </dgm:pt>
    <dgm:pt modelId="{BF3A88AB-94AF-4016-A967-13430D15CDA7}" type="pres">
      <dgm:prSet presAssocID="{42C8BF6A-204F-448B-B127-7EB50F0260DD}" presName="compNode" presStyleCnt="0"/>
      <dgm:spPr/>
    </dgm:pt>
    <dgm:pt modelId="{61CD7EF5-1269-44BD-8EAC-A1F03F18D57D}" type="pres">
      <dgm:prSet presAssocID="{42C8BF6A-204F-448B-B127-7EB50F0260DD}" presName="bgRect" presStyleLbl="bgShp" presStyleIdx="0" presStyleCnt="2"/>
      <dgm:spPr/>
    </dgm:pt>
    <dgm:pt modelId="{4D9DCDBE-3906-4A4A-9406-E99F662F7D9D}" type="pres">
      <dgm:prSet presAssocID="{42C8BF6A-204F-448B-B127-7EB50F0260D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8D58D8B2-D6EA-4D83-A5FD-0BC76ACF79DD}" type="pres">
      <dgm:prSet presAssocID="{42C8BF6A-204F-448B-B127-7EB50F0260DD}" presName="spaceRect" presStyleCnt="0"/>
      <dgm:spPr/>
    </dgm:pt>
    <dgm:pt modelId="{879610AD-B4B9-4474-A28F-BE7E419FCC35}" type="pres">
      <dgm:prSet presAssocID="{42C8BF6A-204F-448B-B127-7EB50F0260DD}" presName="parTx" presStyleLbl="revTx" presStyleIdx="0" presStyleCnt="4">
        <dgm:presLayoutVars>
          <dgm:chMax val="0"/>
          <dgm:chPref val="0"/>
        </dgm:presLayoutVars>
      </dgm:prSet>
      <dgm:spPr/>
    </dgm:pt>
    <dgm:pt modelId="{9FDFA34D-0B93-4EA9-871A-35FD2F88FE60}" type="pres">
      <dgm:prSet presAssocID="{42C8BF6A-204F-448B-B127-7EB50F0260DD}" presName="desTx" presStyleLbl="revTx" presStyleIdx="1" presStyleCnt="4">
        <dgm:presLayoutVars/>
      </dgm:prSet>
      <dgm:spPr/>
    </dgm:pt>
    <dgm:pt modelId="{FCF7E51B-E3FB-4EF2-BD63-7272BEB3EF6B}" type="pres">
      <dgm:prSet presAssocID="{6945A4AD-057A-4C57-B9FC-58C94C389939}" presName="sibTrans" presStyleCnt="0"/>
      <dgm:spPr/>
    </dgm:pt>
    <dgm:pt modelId="{FD51EA06-171C-4762-8F73-3497CFBBCB72}" type="pres">
      <dgm:prSet presAssocID="{CB812794-672A-4F26-A708-5627529B85E9}" presName="compNode" presStyleCnt="0"/>
      <dgm:spPr/>
    </dgm:pt>
    <dgm:pt modelId="{66833E51-88AA-42E4-BC17-625DBCE978E1}" type="pres">
      <dgm:prSet presAssocID="{CB812794-672A-4F26-A708-5627529B85E9}" presName="bgRect" presStyleLbl="bgShp" presStyleIdx="1" presStyleCnt="2"/>
      <dgm:spPr/>
    </dgm:pt>
    <dgm:pt modelId="{E6B8E838-9ED0-4DDE-BC0D-B49A7F8F2F54}" type="pres">
      <dgm:prSet presAssocID="{CB812794-672A-4F26-A708-5627529B85E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0E3748F-A575-4AE1-9F4E-912DDFB4C3E8}" type="pres">
      <dgm:prSet presAssocID="{CB812794-672A-4F26-A708-5627529B85E9}" presName="spaceRect" presStyleCnt="0"/>
      <dgm:spPr/>
    </dgm:pt>
    <dgm:pt modelId="{0A35A356-9BEB-4007-9BB0-605D2E2D94F8}" type="pres">
      <dgm:prSet presAssocID="{CB812794-672A-4F26-A708-5627529B85E9}" presName="parTx" presStyleLbl="revTx" presStyleIdx="2" presStyleCnt="4">
        <dgm:presLayoutVars>
          <dgm:chMax val="0"/>
          <dgm:chPref val="0"/>
        </dgm:presLayoutVars>
      </dgm:prSet>
      <dgm:spPr/>
    </dgm:pt>
    <dgm:pt modelId="{27CFF663-01BC-407C-8339-4D16F3F1E330}" type="pres">
      <dgm:prSet presAssocID="{CB812794-672A-4F26-A708-5627529B85E9}" presName="desTx" presStyleLbl="revTx" presStyleIdx="3" presStyleCnt="4">
        <dgm:presLayoutVars/>
      </dgm:prSet>
      <dgm:spPr/>
    </dgm:pt>
  </dgm:ptLst>
  <dgm:cxnLst>
    <dgm:cxn modelId="{ADFC8005-1EFF-431D-9145-BD58B147B93E}" srcId="{BC42FC9E-D0A1-4DDB-9F11-43DF4C32974B}" destId="{42C8BF6A-204F-448B-B127-7EB50F0260DD}" srcOrd="0" destOrd="0" parTransId="{616AFF82-D8E6-4FC0-940D-F68B4C13FAA1}" sibTransId="{6945A4AD-057A-4C57-B9FC-58C94C389939}"/>
    <dgm:cxn modelId="{7171950A-58E8-49BB-932E-ADAD3011EC9C}" srcId="{CB812794-672A-4F26-A708-5627529B85E9}" destId="{28127CD2-BD71-4F63-8D77-87259B87EEB0}" srcOrd="0" destOrd="0" parTransId="{9F98E7F2-D761-435E-990C-9668FAFD0548}" sibTransId="{F8F0DA73-EFB7-4531-AE1B-B721C193B369}"/>
    <dgm:cxn modelId="{8EB3E10D-3223-2C41-AA2F-96594321958D}" type="presOf" srcId="{CB812794-672A-4F26-A708-5627529B85E9}" destId="{0A35A356-9BEB-4007-9BB0-605D2E2D94F8}" srcOrd="0" destOrd="0" presId="urn:microsoft.com/office/officeart/2018/2/layout/IconVerticalSolidList"/>
    <dgm:cxn modelId="{4E06C12A-CC44-7B4F-A7D7-F10AD2ECF723}" type="presOf" srcId="{0BA62E2C-8630-4EC8-8AAB-504563B1C653}" destId="{9FDFA34D-0B93-4EA9-871A-35FD2F88FE60}" srcOrd="0" destOrd="0" presId="urn:microsoft.com/office/officeart/2018/2/layout/IconVerticalSolidList"/>
    <dgm:cxn modelId="{32870A57-5BBE-414E-BA43-A8ACFE96599D}" type="presOf" srcId="{28127CD2-BD71-4F63-8D77-87259B87EEB0}" destId="{27CFF663-01BC-407C-8339-4D16F3F1E330}" srcOrd="0" destOrd="0" presId="urn:microsoft.com/office/officeart/2018/2/layout/IconVerticalSolidList"/>
    <dgm:cxn modelId="{2EC5E46D-C62D-2B49-8A45-7B7F63D2FFA6}" type="presOf" srcId="{42C8BF6A-204F-448B-B127-7EB50F0260DD}" destId="{879610AD-B4B9-4474-A28F-BE7E419FCC35}" srcOrd="0" destOrd="0" presId="urn:microsoft.com/office/officeart/2018/2/layout/IconVerticalSolidList"/>
    <dgm:cxn modelId="{3A51AFA7-95C2-6148-B649-FE2A060FE32A}" type="presOf" srcId="{BF991221-EA4C-4BD9-A9B8-103CB35FF5DD}" destId="{27CFF663-01BC-407C-8339-4D16F3F1E330}" srcOrd="0" destOrd="1" presId="urn:microsoft.com/office/officeart/2018/2/layout/IconVerticalSolidList"/>
    <dgm:cxn modelId="{C2D3DFB0-84FA-4397-98A9-9DA7D210BCF3}" srcId="{42C8BF6A-204F-448B-B127-7EB50F0260DD}" destId="{0BA62E2C-8630-4EC8-8AAB-504563B1C653}" srcOrd="0" destOrd="0" parTransId="{297F7B6C-A1D8-4E73-95C7-34A49872A814}" sibTransId="{7B3BC555-78C6-41A2-A2BB-C6170E69662E}"/>
    <dgm:cxn modelId="{B5788EBD-26F9-9445-ABE4-AACDC8538E67}" type="presOf" srcId="{BC42FC9E-D0A1-4DDB-9F11-43DF4C32974B}" destId="{9BE44CDE-8F78-4BB9-AC30-BC4E93A29E19}" srcOrd="0" destOrd="0" presId="urn:microsoft.com/office/officeart/2018/2/layout/IconVerticalSolidList"/>
    <dgm:cxn modelId="{4D5EABC0-0E0A-4AED-806D-07A7C6FAD8D5}" srcId="{CB812794-672A-4F26-A708-5627529B85E9}" destId="{BF991221-EA4C-4BD9-A9B8-103CB35FF5DD}" srcOrd="1" destOrd="0" parTransId="{660165FC-99F6-47E0-B8B1-3503E0E33C51}" sibTransId="{F33D5F18-991C-4945-BDC8-BFF200999297}"/>
    <dgm:cxn modelId="{C1F1F8C2-2238-4038-BA8A-132D3EA822FE}" srcId="{BC42FC9E-D0A1-4DDB-9F11-43DF4C32974B}" destId="{CB812794-672A-4F26-A708-5627529B85E9}" srcOrd="1" destOrd="0" parTransId="{72D21B41-E8FB-46FE-8085-7846E0319823}" sibTransId="{F515FE21-49B4-4475-82D7-1370FE44C33B}"/>
    <dgm:cxn modelId="{C0E3B292-407A-F842-84AF-CFA4F4AD156D}" type="presParOf" srcId="{9BE44CDE-8F78-4BB9-AC30-BC4E93A29E19}" destId="{BF3A88AB-94AF-4016-A967-13430D15CDA7}" srcOrd="0" destOrd="0" presId="urn:microsoft.com/office/officeart/2018/2/layout/IconVerticalSolidList"/>
    <dgm:cxn modelId="{831F6101-A307-6340-929A-322FF6B92CCB}" type="presParOf" srcId="{BF3A88AB-94AF-4016-A967-13430D15CDA7}" destId="{61CD7EF5-1269-44BD-8EAC-A1F03F18D57D}" srcOrd="0" destOrd="0" presId="urn:microsoft.com/office/officeart/2018/2/layout/IconVerticalSolidList"/>
    <dgm:cxn modelId="{56E97AE7-FDF0-F349-91D7-9D9091F32F2B}" type="presParOf" srcId="{BF3A88AB-94AF-4016-A967-13430D15CDA7}" destId="{4D9DCDBE-3906-4A4A-9406-E99F662F7D9D}" srcOrd="1" destOrd="0" presId="urn:microsoft.com/office/officeart/2018/2/layout/IconVerticalSolidList"/>
    <dgm:cxn modelId="{3ACE925B-C7BC-814D-A668-C9EF403AFFA8}" type="presParOf" srcId="{BF3A88AB-94AF-4016-A967-13430D15CDA7}" destId="{8D58D8B2-D6EA-4D83-A5FD-0BC76ACF79DD}" srcOrd="2" destOrd="0" presId="urn:microsoft.com/office/officeart/2018/2/layout/IconVerticalSolidList"/>
    <dgm:cxn modelId="{38AD8327-234C-BA41-B77D-884EF0EC6B36}" type="presParOf" srcId="{BF3A88AB-94AF-4016-A967-13430D15CDA7}" destId="{879610AD-B4B9-4474-A28F-BE7E419FCC35}" srcOrd="3" destOrd="0" presId="urn:microsoft.com/office/officeart/2018/2/layout/IconVerticalSolidList"/>
    <dgm:cxn modelId="{0E8DFCF8-1E14-DC4A-92BF-78106C75607A}" type="presParOf" srcId="{BF3A88AB-94AF-4016-A967-13430D15CDA7}" destId="{9FDFA34D-0B93-4EA9-871A-35FD2F88FE60}" srcOrd="4" destOrd="0" presId="urn:microsoft.com/office/officeart/2018/2/layout/IconVerticalSolidList"/>
    <dgm:cxn modelId="{D39E635E-5054-6E4B-8B56-CC44ADF8098F}" type="presParOf" srcId="{9BE44CDE-8F78-4BB9-AC30-BC4E93A29E19}" destId="{FCF7E51B-E3FB-4EF2-BD63-7272BEB3EF6B}" srcOrd="1" destOrd="0" presId="urn:microsoft.com/office/officeart/2018/2/layout/IconVerticalSolidList"/>
    <dgm:cxn modelId="{9596C69E-30AC-0A49-9EEF-8C40EFED923B}" type="presParOf" srcId="{9BE44CDE-8F78-4BB9-AC30-BC4E93A29E19}" destId="{FD51EA06-171C-4762-8F73-3497CFBBCB72}" srcOrd="2" destOrd="0" presId="urn:microsoft.com/office/officeart/2018/2/layout/IconVerticalSolidList"/>
    <dgm:cxn modelId="{AD8FCE61-51E8-A041-A559-BB0C748DDCFB}" type="presParOf" srcId="{FD51EA06-171C-4762-8F73-3497CFBBCB72}" destId="{66833E51-88AA-42E4-BC17-625DBCE978E1}" srcOrd="0" destOrd="0" presId="urn:microsoft.com/office/officeart/2018/2/layout/IconVerticalSolidList"/>
    <dgm:cxn modelId="{99AC593B-7A3A-DF4C-9F09-5E7F351F21D1}" type="presParOf" srcId="{FD51EA06-171C-4762-8F73-3497CFBBCB72}" destId="{E6B8E838-9ED0-4DDE-BC0D-B49A7F8F2F54}" srcOrd="1" destOrd="0" presId="urn:microsoft.com/office/officeart/2018/2/layout/IconVerticalSolidList"/>
    <dgm:cxn modelId="{88590EB6-9956-5E45-8C81-3AC92C59F434}" type="presParOf" srcId="{FD51EA06-171C-4762-8F73-3497CFBBCB72}" destId="{D0E3748F-A575-4AE1-9F4E-912DDFB4C3E8}" srcOrd="2" destOrd="0" presId="urn:microsoft.com/office/officeart/2018/2/layout/IconVerticalSolidList"/>
    <dgm:cxn modelId="{1416FB86-3B4B-BD42-9D00-C6AF4E36A1B6}" type="presParOf" srcId="{FD51EA06-171C-4762-8F73-3497CFBBCB72}" destId="{0A35A356-9BEB-4007-9BB0-605D2E2D94F8}" srcOrd="3" destOrd="0" presId="urn:microsoft.com/office/officeart/2018/2/layout/IconVerticalSolidList"/>
    <dgm:cxn modelId="{A7EDA76B-4803-4441-81E4-977E8B74BEBC}" type="presParOf" srcId="{FD51EA06-171C-4762-8F73-3497CFBBCB72}" destId="{27CFF663-01BC-407C-8339-4D16F3F1E330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830F1-6A1A-45D3-A1E7-A12BC435FA9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EA73EFF-D4A4-497B-8840-516FC3D08ABB}">
      <dgm:prSet/>
      <dgm:spPr/>
      <dgm:t>
        <a:bodyPr/>
        <a:lstStyle/>
        <a:p>
          <a:r>
            <a:rPr lang="en-US"/>
            <a:t>Use TensorFlow Lite Model Maker Object Detection utilizing dataset</a:t>
          </a:r>
        </a:p>
      </dgm:t>
    </dgm:pt>
    <dgm:pt modelId="{EFFB5546-732A-4473-B799-7B6D6C748309}" type="parTrans" cxnId="{D1C65384-C7BC-4BA3-8866-40F3A0FBD4CF}">
      <dgm:prSet/>
      <dgm:spPr/>
      <dgm:t>
        <a:bodyPr/>
        <a:lstStyle/>
        <a:p>
          <a:endParaRPr lang="en-US"/>
        </a:p>
      </dgm:t>
    </dgm:pt>
    <dgm:pt modelId="{A9D8BD23-3DA4-40ED-ADC8-697B6A806375}" type="sibTrans" cxnId="{D1C65384-C7BC-4BA3-8866-40F3A0FBD4CF}">
      <dgm:prSet/>
      <dgm:spPr/>
      <dgm:t>
        <a:bodyPr/>
        <a:lstStyle/>
        <a:p>
          <a:endParaRPr lang="en-US"/>
        </a:p>
      </dgm:t>
    </dgm:pt>
    <dgm:pt modelId="{41D5675B-B289-45C2-8A03-9AF15CD5BBE1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https://colab.research.google.com/github/khanhlvg/tflite_raspberry_pi/blob/main/object_detection/Train_custom_model_tutorial.ipynb</a:t>
          </a:r>
          <a:endParaRPr lang="en-US"/>
        </a:p>
      </dgm:t>
    </dgm:pt>
    <dgm:pt modelId="{191A763B-2B3F-4E32-89C8-78EF959B3AB9}" type="parTrans" cxnId="{B1127D50-A1AA-4A70-954D-DC2E3663975D}">
      <dgm:prSet/>
      <dgm:spPr/>
      <dgm:t>
        <a:bodyPr/>
        <a:lstStyle/>
        <a:p>
          <a:endParaRPr lang="en-US"/>
        </a:p>
      </dgm:t>
    </dgm:pt>
    <dgm:pt modelId="{A65D8C7D-35FE-400D-BCA2-D12D6377A6BB}" type="sibTrans" cxnId="{B1127D50-A1AA-4A70-954D-DC2E3663975D}">
      <dgm:prSet/>
      <dgm:spPr/>
      <dgm:t>
        <a:bodyPr/>
        <a:lstStyle/>
        <a:p>
          <a:endParaRPr lang="en-US"/>
        </a:p>
      </dgm:t>
    </dgm:pt>
    <dgm:pt modelId="{477DF404-8838-4F31-A132-40E406BE99CA}">
      <dgm:prSet/>
      <dgm:spPr/>
      <dgm:t>
        <a:bodyPr/>
        <a:lstStyle/>
        <a:p>
          <a:r>
            <a:rPr lang="en-US"/>
            <a:t>Load the Dataset</a:t>
          </a:r>
        </a:p>
      </dgm:t>
    </dgm:pt>
    <dgm:pt modelId="{A82733A9-A9FA-4825-B2C1-32532A5BB7EB}" type="parTrans" cxnId="{3804B636-2BE7-4CAE-B916-A2817809B313}">
      <dgm:prSet/>
      <dgm:spPr/>
      <dgm:t>
        <a:bodyPr/>
        <a:lstStyle/>
        <a:p>
          <a:endParaRPr lang="en-US"/>
        </a:p>
      </dgm:t>
    </dgm:pt>
    <dgm:pt modelId="{83076BFA-0A4A-4E39-9202-E8AC543879EB}" type="sibTrans" cxnId="{3804B636-2BE7-4CAE-B916-A2817809B313}">
      <dgm:prSet/>
      <dgm:spPr/>
      <dgm:t>
        <a:bodyPr/>
        <a:lstStyle/>
        <a:p>
          <a:endParaRPr lang="en-US"/>
        </a:p>
      </dgm:t>
    </dgm:pt>
    <dgm:pt modelId="{71D4944F-55CC-4E0C-8CF5-2AA90E8661E7}">
      <dgm:prSet/>
      <dgm:spPr/>
      <dgm:t>
        <a:bodyPr/>
        <a:lstStyle/>
        <a:p>
          <a:r>
            <a:rPr lang="en-US"/>
            <a:t>Choose Model Architecture</a:t>
          </a:r>
        </a:p>
      </dgm:t>
    </dgm:pt>
    <dgm:pt modelId="{B95ACC34-157D-4BE3-9009-7EB8C5411A43}" type="parTrans" cxnId="{67FB81D6-60AB-4C55-9F9D-20B7C2C8FC36}">
      <dgm:prSet/>
      <dgm:spPr/>
      <dgm:t>
        <a:bodyPr/>
        <a:lstStyle/>
        <a:p>
          <a:endParaRPr lang="en-US"/>
        </a:p>
      </dgm:t>
    </dgm:pt>
    <dgm:pt modelId="{14523F1B-3458-4AF2-A0E8-0EE9DD61FFAC}" type="sibTrans" cxnId="{67FB81D6-60AB-4C55-9F9D-20B7C2C8FC36}">
      <dgm:prSet/>
      <dgm:spPr/>
      <dgm:t>
        <a:bodyPr/>
        <a:lstStyle/>
        <a:p>
          <a:endParaRPr lang="en-US"/>
        </a:p>
      </dgm:t>
    </dgm:pt>
    <dgm:pt modelId="{85174F3C-59DB-4B78-B4D9-F1DDB8781E97}">
      <dgm:prSet/>
      <dgm:spPr/>
      <dgm:t>
        <a:bodyPr/>
        <a:lstStyle/>
        <a:p>
          <a:r>
            <a:rPr lang="en-US"/>
            <a:t>EfficientDet-Lite0 to EfficientDet-Lite4</a:t>
          </a:r>
        </a:p>
      </dgm:t>
    </dgm:pt>
    <dgm:pt modelId="{1717EF9C-8135-404B-91DD-1F82CC57F7AF}" type="parTrans" cxnId="{D9A5318D-42CC-4F9B-A002-74EC6CF0E81E}">
      <dgm:prSet/>
      <dgm:spPr/>
      <dgm:t>
        <a:bodyPr/>
        <a:lstStyle/>
        <a:p>
          <a:endParaRPr lang="en-US"/>
        </a:p>
      </dgm:t>
    </dgm:pt>
    <dgm:pt modelId="{F0BE4671-717C-4EBD-A812-63A1FEAFD19D}" type="sibTrans" cxnId="{D9A5318D-42CC-4F9B-A002-74EC6CF0E81E}">
      <dgm:prSet/>
      <dgm:spPr/>
      <dgm:t>
        <a:bodyPr/>
        <a:lstStyle/>
        <a:p>
          <a:endParaRPr lang="en-US"/>
        </a:p>
      </dgm:t>
    </dgm:pt>
    <dgm:pt modelId="{9ADD7C8D-4CE2-4EF9-A907-7A9C219C387E}">
      <dgm:prSet/>
      <dgm:spPr/>
      <dgm:t>
        <a:bodyPr/>
        <a:lstStyle/>
        <a:p>
          <a:r>
            <a:rPr lang="en-US"/>
            <a:t>Train the TensorFlow model with the training data</a:t>
          </a:r>
        </a:p>
      </dgm:t>
    </dgm:pt>
    <dgm:pt modelId="{5EBF0315-17FD-4C5E-B46C-85461360B2C5}" type="parTrans" cxnId="{093D14C0-5C66-42D9-AA6D-67CD051F2E05}">
      <dgm:prSet/>
      <dgm:spPr/>
      <dgm:t>
        <a:bodyPr/>
        <a:lstStyle/>
        <a:p>
          <a:endParaRPr lang="en-US"/>
        </a:p>
      </dgm:t>
    </dgm:pt>
    <dgm:pt modelId="{CE3D5E15-15B4-4EFC-8483-1677722FDDC4}" type="sibTrans" cxnId="{093D14C0-5C66-42D9-AA6D-67CD051F2E05}">
      <dgm:prSet/>
      <dgm:spPr/>
      <dgm:t>
        <a:bodyPr/>
        <a:lstStyle/>
        <a:p>
          <a:endParaRPr lang="en-US"/>
        </a:p>
      </dgm:t>
    </dgm:pt>
    <dgm:pt modelId="{86FA0C8C-EFAC-4FCC-815B-4A9F24206D2D}">
      <dgm:prSet/>
      <dgm:spPr/>
      <dgm:t>
        <a:bodyPr/>
        <a:lstStyle/>
        <a:p>
          <a:r>
            <a:rPr lang="en-US"/>
            <a:t>Evaluate the model with validation data</a:t>
          </a:r>
        </a:p>
      </dgm:t>
    </dgm:pt>
    <dgm:pt modelId="{C2300F42-9CB2-4EA4-99B4-63239AEB1D83}" type="parTrans" cxnId="{617870E5-D827-4F80-8126-D12B1F1473A0}">
      <dgm:prSet/>
      <dgm:spPr/>
      <dgm:t>
        <a:bodyPr/>
        <a:lstStyle/>
        <a:p>
          <a:endParaRPr lang="en-US"/>
        </a:p>
      </dgm:t>
    </dgm:pt>
    <dgm:pt modelId="{E36C4FD8-503A-405B-B5F1-2AD98077F9AD}" type="sibTrans" cxnId="{617870E5-D827-4F80-8126-D12B1F1473A0}">
      <dgm:prSet/>
      <dgm:spPr/>
      <dgm:t>
        <a:bodyPr/>
        <a:lstStyle/>
        <a:p>
          <a:endParaRPr lang="en-US"/>
        </a:p>
      </dgm:t>
    </dgm:pt>
    <dgm:pt modelId="{286F8CFA-93FB-41C7-803C-9352DFBA28B5}">
      <dgm:prSet/>
      <dgm:spPr/>
      <dgm:t>
        <a:bodyPr/>
        <a:lstStyle/>
        <a:p>
          <a:r>
            <a:rPr lang="en-US"/>
            <a:t>Look at Average Precision (AP)</a:t>
          </a:r>
        </a:p>
      </dgm:t>
    </dgm:pt>
    <dgm:pt modelId="{50AABD81-7F15-4C12-A467-F953893F9D89}" type="parTrans" cxnId="{5F60BB66-2489-410F-AA06-91AA1DFCEB8C}">
      <dgm:prSet/>
      <dgm:spPr/>
      <dgm:t>
        <a:bodyPr/>
        <a:lstStyle/>
        <a:p>
          <a:endParaRPr lang="en-US"/>
        </a:p>
      </dgm:t>
    </dgm:pt>
    <dgm:pt modelId="{17E92569-85D3-49DB-BF96-FCDD5B5DC568}" type="sibTrans" cxnId="{5F60BB66-2489-410F-AA06-91AA1DFCEB8C}">
      <dgm:prSet/>
      <dgm:spPr/>
      <dgm:t>
        <a:bodyPr/>
        <a:lstStyle/>
        <a:p>
          <a:endParaRPr lang="en-US"/>
        </a:p>
      </dgm:t>
    </dgm:pt>
    <dgm:pt modelId="{9735C2B0-9147-44D7-A8B1-F5B99CD3C58B}">
      <dgm:prSet/>
      <dgm:spPr/>
      <dgm:t>
        <a:bodyPr/>
        <a:lstStyle/>
        <a:p>
          <a:r>
            <a:rPr lang="en-US"/>
            <a:t>Export as a TensorFlow Lite Model</a:t>
          </a:r>
        </a:p>
      </dgm:t>
    </dgm:pt>
    <dgm:pt modelId="{AA0F7555-A901-4495-83E9-E3AEA4E511F3}" type="parTrans" cxnId="{7DAD75E8-C601-4C26-9ADB-5F648E0B7EF5}">
      <dgm:prSet/>
      <dgm:spPr/>
      <dgm:t>
        <a:bodyPr/>
        <a:lstStyle/>
        <a:p>
          <a:endParaRPr lang="en-US"/>
        </a:p>
      </dgm:t>
    </dgm:pt>
    <dgm:pt modelId="{6D489129-E7BC-4C45-9341-2835B2DF62E2}" type="sibTrans" cxnId="{7DAD75E8-C601-4C26-9ADB-5F648E0B7EF5}">
      <dgm:prSet/>
      <dgm:spPr/>
      <dgm:t>
        <a:bodyPr/>
        <a:lstStyle/>
        <a:p>
          <a:endParaRPr lang="en-US"/>
        </a:p>
      </dgm:t>
    </dgm:pt>
    <dgm:pt modelId="{4627130D-3113-4581-90A8-53C1225A6CC3}">
      <dgm:prSet/>
      <dgm:spPr/>
      <dgm:t>
        <a:bodyPr/>
        <a:lstStyle/>
        <a:p>
          <a:r>
            <a:rPr lang="en-US"/>
            <a:t>Evaluate the TensorFlow Lite Model</a:t>
          </a:r>
        </a:p>
      </dgm:t>
    </dgm:pt>
    <dgm:pt modelId="{3238A14D-9837-4400-B61B-69D095EB7F6E}" type="parTrans" cxnId="{09BDCA1B-58AD-42D8-B2F3-E52B8E48BF71}">
      <dgm:prSet/>
      <dgm:spPr/>
      <dgm:t>
        <a:bodyPr/>
        <a:lstStyle/>
        <a:p>
          <a:endParaRPr lang="en-US"/>
        </a:p>
      </dgm:t>
    </dgm:pt>
    <dgm:pt modelId="{FECF2A62-5469-46E0-9563-A028B4111B35}" type="sibTrans" cxnId="{09BDCA1B-58AD-42D8-B2F3-E52B8E48BF71}">
      <dgm:prSet/>
      <dgm:spPr/>
      <dgm:t>
        <a:bodyPr/>
        <a:lstStyle/>
        <a:p>
          <a:endParaRPr lang="en-US"/>
        </a:p>
      </dgm:t>
    </dgm:pt>
    <dgm:pt modelId="{7450BDE7-40C5-4409-ACB5-A82DF511F270}" type="pres">
      <dgm:prSet presAssocID="{1ED830F1-6A1A-45D3-A1E7-A12BC435FA93}" presName="root" presStyleCnt="0">
        <dgm:presLayoutVars>
          <dgm:dir/>
          <dgm:resizeHandles val="exact"/>
        </dgm:presLayoutVars>
      </dgm:prSet>
      <dgm:spPr/>
    </dgm:pt>
    <dgm:pt modelId="{4A0EFD4F-4466-4774-9228-87F095F519D1}" type="pres">
      <dgm:prSet presAssocID="{2EA73EFF-D4A4-497B-8840-516FC3D08ABB}" presName="compNode" presStyleCnt="0"/>
      <dgm:spPr/>
    </dgm:pt>
    <dgm:pt modelId="{3877B5A3-2181-4370-8B2B-91A158649E9B}" type="pres">
      <dgm:prSet presAssocID="{2EA73EFF-D4A4-497B-8840-516FC3D08ABB}" presName="bgRect" presStyleLbl="bgShp" presStyleIdx="0" presStyleCnt="7"/>
      <dgm:spPr/>
    </dgm:pt>
    <dgm:pt modelId="{1A1C6C1E-EB76-45A0-AE2B-0D11A8B5DD00}" type="pres">
      <dgm:prSet presAssocID="{2EA73EFF-D4A4-497B-8840-516FC3D08ABB}" presName="iconRect" presStyleLbl="node1" presStyleIdx="0" presStyleCnt="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2892EB8-ABBF-488D-A2AC-6F44B28B2A72}" type="pres">
      <dgm:prSet presAssocID="{2EA73EFF-D4A4-497B-8840-516FC3D08ABB}" presName="spaceRect" presStyleCnt="0"/>
      <dgm:spPr/>
    </dgm:pt>
    <dgm:pt modelId="{923869A5-D8E7-48BF-8FE4-5845C5A4B21F}" type="pres">
      <dgm:prSet presAssocID="{2EA73EFF-D4A4-497B-8840-516FC3D08ABB}" presName="parTx" presStyleLbl="revTx" presStyleIdx="0" presStyleCnt="10">
        <dgm:presLayoutVars>
          <dgm:chMax val="0"/>
          <dgm:chPref val="0"/>
        </dgm:presLayoutVars>
      </dgm:prSet>
      <dgm:spPr/>
    </dgm:pt>
    <dgm:pt modelId="{35F90BF5-2BFB-4E25-9BF8-276903B76A56}" type="pres">
      <dgm:prSet presAssocID="{2EA73EFF-D4A4-497B-8840-516FC3D08ABB}" presName="desTx" presStyleLbl="revTx" presStyleIdx="1" presStyleCnt="10">
        <dgm:presLayoutVars/>
      </dgm:prSet>
      <dgm:spPr/>
    </dgm:pt>
    <dgm:pt modelId="{E61F0F08-62E9-47C1-BD35-65EA7001787B}" type="pres">
      <dgm:prSet presAssocID="{A9D8BD23-3DA4-40ED-ADC8-697B6A806375}" presName="sibTrans" presStyleCnt="0"/>
      <dgm:spPr/>
    </dgm:pt>
    <dgm:pt modelId="{FAD9937F-24B7-4BC9-9015-9F776C145C23}" type="pres">
      <dgm:prSet presAssocID="{477DF404-8838-4F31-A132-40E406BE99CA}" presName="compNode" presStyleCnt="0"/>
      <dgm:spPr/>
    </dgm:pt>
    <dgm:pt modelId="{5E5E4508-5004-4F94-9C38-EF4A61201B31}" type="pres">
      <dgm:prSet presAssocID="{477DF404-8838-4F31-A132-40E406BE99CA}" presName="bgRect" presStyleLbl="bgShp" presStyleIdx="1" presStyleCnt="7"/>
      <dgm:spPr/>
    </dgm:pt>
    <dgm:pt modelId="{D5DB02C3-1D86-4CD3-A140-367DCCB7C633}" type="pres">
      <dgm:prSet presAssocID="{477DF404-8838-4F31-A132-40E406BE99CA}" presName="iconRect" presStyleLbl="node1" presStyleIdx="1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0C2FB3A9-2D22-4169-ACCD-DF8B95CEB352}" type="pres">
      <dgm:prSet presAssocID="{477DF404-8838-4F31-A132-40E406BE99CA}" presName="spaceRect" presStyleCnt="0"/>
      <dgm:spPr/>
    </dgm:pt>
    <dgm:pt modelId="{70C1C695-73BE-45D8-8473-8C0288A36340}" type="pres">
      <dgm:prSet presAssocID="{477DF404-8838-4F31-A132-40E406BE99CA}" presName="parTx" presStyleLbl="revTx" presStyleIdx="2" presStyleCnt="10">
        <dgm:presLayoutVars>
          <dgm:chMax val="0"/>
          <dgm:chPref val="0"/>
        </dgm:presLayoutVars>
      </dgm:prSet>
      <dgm:spPr/>
    </dgm:pt>
    <dgm:pt modelId="{0B48101E-01FA-43AF-AB9E-A96270A104CE}" type="pres">
      <dgm:prSet presAssocID="{83076BFA-0A4A-4E39-9202-E8AC543879EB}" presName="sibTrans" presStyleCnt="0"/>
      <dgm:spPr/>
    </dgm:pt>
    <dgm:pt modelId="{F390F754-0634-4378-BAAD-436B5CFEA426}" type="pres">
      <dgm:prSet presAssocID="{71D4944F-55CC-4E0C-8CF5-2AA90E8661E7}" presName="compNode" presStyleCnt="0"/>
      <dgm:spPr/>
    </dgm:pt>
    <dgm:pt modelId="{2509C945-CBF8-444D-A4DC-0D6C44295069}" type="pres">
      <dgm:prSet presAssocID="{71D4944F-55CC-4E0C-8CF5-2AA90E8661E7}" presName="bgRect" presStyleLbl="bgShp" presStyleIdx="2" presStyleCnt="7"/>
      <dgm:spPr/>
    </dgm:pt>
    <dgm:pt modelId="{68BF4F20-40DE-4AEB-8503-DC80D7324B05}" type="pres">
      <dgm:prSet presAssocID="{71D4944F-55CC-4E0C-8CF5-2AA90E8661E7}" presName="iconRect" presStyleLbl="node1" presStyleIdx="2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AC39D8B6-D930-4F01-9ED0-460D1A779DEF}" type="pres">
      <dgm:prSet presAssocID="{71D4944F-55CC-4E0C-8CF5-2AA90E8661E7}" presName="spaceRect" presStyleCnt="0"/>
      <dgm:spPr/>
    </dgm:pt>
    <dgm:pt modelId="{29BB4823-C2B3-4611-83A4-DFF041B2F209}" type="pres">
      <dgm:prSet presAssocID="{71D4944F-55CC-4E0C-8CF5-2AA90E8661E7}" presName="parTx" presStyleLbl="revTx" presStyleIdx="3" presStyleCnt="10">
        <dgm:presLayoutVars>
          <dgm:chMax val="0"/>
          <dgm:chPref val="0"/>
        </dgm:presLayoutVars>
      </dgm:prSet>
      <dgm:spPr/>
    </dgm:pt>
    <dgm:pt modelId="{CA850F90-CF04-47DD-BDE3-F66A2DEC4C1D}" type="pres">
      <dgm:prSet presAssocID="{71D4944F-55CC-4E0C-8CF5-2AA90E8661E7}" presName="desTx" presStyleLbl="revTx" presStyleIdx="4" presStyleCnt="10">
        <dgm:presLayoutVars/>
      </dgm:prSet>
      <dgm:spPr/>
    </dgm:pt>
    <dgm:pt modelId="{E4771B5A-2FF1-4AE9-9421-0962A4D394E5}" type="pres">
      <dgm:prSet presAssocID="{14523F1B-3458-4AF2-A0E8-0EE9DD61FFAC}" presName="sibTrans" presStyleCnt="0"/>
      <dgm:spPr/>
    </dgm:pt>
    <dgm:pt modelId="{62C77D46-1B87-4B84-9BE3-1D7CDCDDA2C2}" type="pres">
      <dgm:prSet presAssocID="{9ADD7C8D-4CE2-4EF9-A907-7A9C219C387E}" presName="compNode" presStyleCnt="0"/>
      <dgm:spPr/>
    </dgm:pt>
    <dgm:pt modelId="{2E8423F1-981C-4CBA-970F-FC5C49E3519F}" type="pres">
      <dgm:prSet presAssocID="{9ADD7C8D-4CE2-4EF9-A907-7A9C219C387E}" presName="bgRect" presStyleLbl="bgShp" presStyleIdx="3" presStyleCnt="7"/>
      <dgm:spPr/>
    </dgm:pt>
    <dgm:pt modelId="{BD55575F-F6DB-4308-B897-482C59B134BD}" type="pres">
      <dgm:prSet presAssocID="{9ADD7C8D-4CE2-4EF9-A907-7A9C219C387E}" presName="iconRect" presStyleLbl="node1" presStyleIdx="3" presStyleCnt="7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EEAA662-A31C-485C-AC3E-0B2DDAA8E270}" type="pres">
      <dgm:prSet presAssocID="{9ADD7C8D-4CE2-4EF9-A907-7A9C219C387E}" presName="spaceRect" presStyleCnt="0"/>
      <dgm:spPr/>
    </dgm:pt>
    <dgm:pt modelId="{FADC8999-A72A-4649-B551-791376668366}" type="pres">
      <dgm:prSet presAssocID="{9ADD7C8D-4CE2-4EF9-A907-7A9C219C387E}" presName="parTx" presStyleLbl="revTx" presStyleIdx="5" presStyleCnt="10">
        <dgm:presLayoutVars>
          <dgm:chMax val="0"/>
          <dgm:chPref val="0"/>
        </dgm:presLayoutVars>
      </dgm:prSet>
      <dgm:spPr/>
    </dgm:pt>
    <dgm:pt modelId="{3DDABE8B-8CF8-42D8-87EF-E6BCE9406832}" type="pres">
      <dgm:prSet presAssocID="{CE3D5E15-15B4-4EFC-8483-1677722FDDC4}" presName="sibTrans" presStyleCnt="0"/>
      <dgm:spPr/>
    </dgm:pt>
    <dgm:pt modelId="{8555AC42-6055-4E77-B725-8B02AD3ED013}" type="pres">
      <dgm:prSet presAssocID="{86FA0C8C-EFAC-4FCC-815B-4A9F24206D2D}" presName="compNode" presStyleCnt="0"/>
      <dgm:spPr/>
    </dgm:pt>
    <dgm:pt modelId="{2124FC7F-1FBF-4616-8C31-0734F3AD0569}" type="pres">
      <dgm:prSet presAssocID="{86FA0C8C-EFAC-4FCC-815B-4A9F24206D2D}" presName="bgRect" presStyleLbl="bgShp" presStyleIdx="4" presStyleCnt="7"/>
      <dgm:spPr/>
    </dgm:pt>
    <dgm:pt modelId="{316F20C5-140B-4E4D-9F80-1D274FEAD433}" type="pres">
      <dgm:prSet presAssocID="{86FA0C8C-EFAC-4FCC-815B-4A9F24206D2D}" presName="iconRect" presStyleLbl="node1" presStyleIdx="4" presStyleCnt="7"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06618DB3-3C4B-40C2-B11E-40E0D2A6F852}" type="pres">
      <dgm:prSet presAssocID="{86FA0C8C-EFAC-4FCC-815B-4A9F24206D2D}" presName="spaceRect" presStyleCnt="0"/>
      <dgm:spPr/>
    </dgm:pt>
    <dgm:pt modelId="{6DD2DB4C-78D1-40A2-9FD5-F476E2289B0F}" type="pres">
      <dgm:prSet presAssocID="{86FA0C8C-EFAC-4FCC-815B-4A9F24206D2D}" presName="parTx" presStyleLbl="revTx" presStyleIdx="6" presStyleCnt="10">
        <dgm:presLayoutVars>
          <dgm:chMax val="0"/>
          <dgm:chPref val="0"/>
        </dgm:presLayoutVars>
      </dgm:prSet>
      <dgm:spPr/>
    </dgm:pt>
    <dgm:pt modelId="{C2B8AA95-6A4E-44C6-98F7-F5F7A1404B63}" type="pres">
      <dgm:prSet presAssocID="{86FA0C8C-EFAC-4FCC-815B-4A9F24206D2D}" presName="desTx" presStyleLbl="revTx" presStyleIdx="7" presStyleCnt="10">
        <dgm:presLayoutVars/>
      </dgm:prSet>
      <dgm:spPr/>
    </dgm:pt>
    <dgm:pt modelId="{4E890B7A-1744-4AB9-9C5E-04DC8960E80B}" type="pres">
      <dgm:prSet presAssocID="{E36C4FD8-503A-405B-B5F1-2AD98077F9AD}" presName="sibTrans" presStyleCnt="0"/>
      <dgm:spPr/>
    </dgm:pt>
    <dgm:pt modelId="{30539174-01C6-4A1E-80EA-7B89F57BB62B}" type="pres">
      <dgm:prSet presAssocID="{9735C2B0-9147-44D7-A8B1-F5B99CD3C58B}" presName="compNode" presStyleCnt="0"/>
      <dgm:spPr/>
    </dgm:pt>
    <dgm:pt modelId="{03F2840E-A55F-4FAA-8849-0ABE022A358B}" type="pres">
      <dgm:prSet presAssocID="{9735C2B0-9147-44D7-A8B1-F5B99CD3C58B}" presName="bgRect" presStyleLbl="bgShp" presStyleIdx="5" presStyleCnt="7"/>
      <dgm:spPr/>
    </dgm:pt>
    <dgm:pt modelId="{92C82DA2-E052-467B-8045-13A25FD437B9}" type="pres">
      <dgm:prSet presAssocID="{9735C2B0-9147-44D7-A8B1-F5B99CD3C58B}" presName="iconRect" presStyleLbl="node1" presStyleIdx="5" presStyleCnt="7"/>
      <dgm:spPr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A20409E4-E7BE-4D0A-8EBE-228113F2C15E}" type="pres">
      <dgm:prSet presAssocID="{9735C2B0-9147-44D7-A8B1-F5B99CD3C58B}" presName="spaceRect" presStyleCnt="0"/>
      <dgm:spPr/>
    </dgm:pt>
    <dgm:pt modelId="{2C07D16B-0F93-46F9-9C69-93B40E08DFE4}" type="pres">
      <dgm:prSet presAssocID="{9735C2B0-9147-44D7-A8B1-F5B99CD3C58B}" presName="parTx" presStyleLbl="revTx" presStyleIdx="8" presStyleCnt="10">
        <dgm:presLayoutVars>
          <dgm:chMax val="0"/>
          <dgm:chPref val="0"/>
        </dgm:presLayoutVars>
      </dgm:prSet>
      <dgm:spPr/>
    </dgm:pt>
    <dgm:pt modelId="{BE0C70DF-9F01-4546-B497-1D3295A6EABF}" type="pres">
      <dgm:prSet presAssocID="{6D489129-E7BC-4C45-9341-2835B2DF62E2}" presName="sibTrans" presStyleCnt="0"/>
      <dgm:spPr/>
    </dgm:pt>
    <dgm:pt modelId="{280416DF-2DB0-45C4-B555-9547F3790CDA}" type="pres">
      <dgm:prSet presAssocID="{4627130D-3113-4581-90A8-53C1225A6CC3}" presName="compNode" presStyleCnt="0"/>
      <dgm:spPr/>
    </dgm:pt>
    <dgm:pt modelId="{494E7EA6-8D1E-4806-8D29-63BD5EDFC62F}" type="pres">
      <dgm:prSet presAssocID="{4627130D-3113-4581-90A8-53C1225A6CC3}" presName="bgRect" presStyleLbl="bgShp" presStyleIdx="6" presStyleCnt="7"/>
      <dgm:spPr/>
    </dgm:pt>
    <dgm:pt modelId="{0B8A4FAF-030E-4C9A-B351-FCB2E5EAEA8D}" type="pres">
      <dgm:prSet presAssocID="{4627130D-3113-4581-90A8-53C1225A6CC3}" presName="iconRect" presStyleLbl="node1" presStyleIdx="6" presStyleCnt="7"/>
      <dgm:spPr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415D62D-997D-4100-9DF0-0D5DB50089B5}" type="pres">
      <dgm:prSet presAssocID="{4627130D-3113-4581-90A8-53C1225A6CC3}" presName="spaceRect" presStyleCnt="0"/>
      <dgm:spPr/>
    </dgm:pt>
    <dgm:pt modelId="{37D2B108-CA2D-41FB-96E7-6E4E468D4403}" type="pres">
      <dgm:prSet presAssocID="{4627130D-3113-4581-90A8-53C1225A6CC3}" presName="parTx" presStyleLbl="revTx" presStyleIdx="9" presStyleCnt="10">
        <dgm:presLayoutVars>
          <dgm:chMax val="0"/>
          <dgm:chPref val="0"/>
        </dgm:presLayoutVars>
      </dgm:prSet>
      <dgm:spPr/>
    </dgm:pt>
  </dgm:ptLst>
  <dgm:cxnLst>
    <dgm:cxn modelId="{0992540A-9F7E-48AE-92A3-B5F826D3F5AC}" type="presOf" srcId="{4627130D-3113-4581-90A8-53C1225A6CC3}" destId="{37D2B108-CA2D-41FB-96E7-6E4E468D4403}" srcOrd="0" destOrd="0" presId="urn:microsoft.com/office/officeart/2018/2/layout/IconVerticalSolidList"/>
    <dgm:cxn modelId="{09BDCA1B-58AD-42D8-B2F3-E52B8E48BF71}" srcId="{1ED830F1-6A1A-45D3-A1E7-A12BC435FA93}" destId="{4627130D-3113-4581-90A8-53C1225A6CC3}" srcOrd="6" destOrd="0" parTransId="{3238A14D-9837-4400-B61B-69D095EB7F6E}" sibTransId="{FECF2A62-5469-46E0-9563-A028B4111B35}"/>
    <dgm:cxn modelId="{EC86041D-D139-472F-A87F-625F0B350A88}" type="presOf" srcId="{9735C2B0-9147-44D7-A8B1-F5B99CD3C58B}" destId="{2C07D16B-0F93-46F9-9C69-93B40E08DFE4}" srcOrd="0" destOrd="0" presId="urn:microsoft.com/office/officeart/2018/2/layout/IconVerticalSolidList"/>
    <dgm:cxn modelId="{1F5AF82F-F322-4208-ABE0-5970A7DCD511}" type="presOf" srcId="{86FA0C8C-EFAC-4FCC-815B-4A9F24206D2D}" destId="{6DD2DB4C-78D1-40A2-9FD5-F476E2289B0F}" srcOrd="0" destOrd="0" presId="urn:microsoft.com/office/officeart/2018/2/layout/IconVerticalSolidList"/>
    <dgm:cxn modelId="{9D31EA31-BEAD-4645-B5C6-B159D2E9EABA}" type="presOf" srcId="{1ED830F1-6A1A-45D3-A1E7-A12BC435FA93}" destId="{7450BDE7-40C5-4409-ACB5-A82DF511F270}" srcOrd="0" destOrd="0" presId="urn:microsoft.com/office/officeart/2018/2/layout/IconVerticalSolidList"/>
    <dgm:cxn modelId="{3804B636-2BE7-4CAE-B916-A2817809B313}" srcId="{1ED830F1-6A1A-45D3-A1E7-A12BC435FA93}" destId="{477DF404-8838-4F31-A132-40E406BE99CA}" srcOrd="1" destOrd="0" parTransId="{A82733A9-A9FA-4825-B2C1-32532A5BB7EB}" sibTransId="{83076BFA-0A4A-4E39-9202-E8AC543879EB}"/>
    <dgm:cxn modelId="{B1127D50-A1AA-4A70-954D-DC2E3663975D}" srcId="{2EA73EFF-D4A4-497B-8840-516FC3D08ABB}" destId="{41D5675B-B289-45C2-8A03-9AF15CD5BBE1}" srcOrd="0" destOrd="0" parTransId="{191A763B-2B3F-4E32-89C8-78EF959B3AB9}" sibTransId="{A65D8C7D-35FE-400D-BCA2-D12D6377A6BB}"/>
    <dgm:cxn modelId="{5F60BB66-2489-410F-AA06-91AA1DFCEB8C}" srcId="{86FA0C8C-EFAC-4FCC-815B-4A9F24206D2D}" destId="{286F8CFA-93FB-41C7-803C-9352DFBA28B5}" srcOrd="0" destOrd="0" parTransId="{50AABD81-7F15-4C12-A467-F953893F9D89}" sibTransId="{17E92569-85D3-49DB-BF96-FCDD5B5DC568}"/>
    <dgm:cxn modelId="{CD8DA570-4D91-48C4-A8F3-D7FEC83D2924}" type="presOf" srcId="{71D4944F-55CC-4E0C-8CF5-2AA90E8661E7}" destId="{29BB4823-C2B3-4611-83A4-DFF041B2F209}" srcOrd="0" destOrd="0" presId="urn:microsoft.com/office/officeart/2018/2/layout/IconVerticalSolidList"/>
    <dgm:cxn modelId="{903C527C-E241-4011-83A1-757E59566B69}" type="presOf" srcId="{9ADD7C8D-4CE2-4EF9-A907-7A9C219C387E}" destId="{FADC8999-A72A-4649-B551-791376668366}" srcOrd="0" destOrd="0" presId="urn:microsoft.com/office/officeart/2018/2/layout/IconVerticalSolidList"/>
    <dgm:cxn modelId="{D1C65384-C7BC-4BA3-8866-40F3A0FBD4CF}" srcId="{1ED830F1-6A1A-45D3-A1E7-A12BC435FA93}" destId="{2EA73EFF-D4A4-497B-8840-516FC3D08ABB}" srcOrd="0" destOrd="0" parTransId="{EFFB5546-732A-4473-B799-7B6D6C748309}" sibTransId="{A9D8BD23-3DA4-40ED-ADC8-697B6A806375}"/>
    <dgm:cxn modelId="{D9A5318D-42CC-4F9B-A002-74EC6CF0E81E}" srcId="{71D4944F-55CC-4E0C-8CF5-2AA90E8661E7}" destId="{85174F3C-59DB-4B78-B4D9-F1DDB8781E97}" srcOrd="0" destOrd="0" parTransId="{1717EF9C-8135-404B-91DD-1F82CC57F7AF}" sibTransId="{F0BE4671-717C-4EBD-A812-63A1FEAFD19D}"/>
    <dgm:cxn modelId="{36C2D9B1-DD66-4103-9C5F-625704E54011}" type="presOf" srcId="{286F8CFA-93FB-41C7-803C-9352DFBA28B5}" destId="{C2B8AA95-6A4E-44C6-98F7-F5F7A1404B63}" srcOrd="0" destOrd="0" presId="urn:microsoft.com/office/officeart/2018/2/layout/IconVerticalSolidList"/>
    <dgm:cxn modelId="{093D14C0-5C66-42D9-AA6D-67CD051F2E05}" srcId="{1ED830F1-6A1A-45D3-A1E7-A12BC435FA93}" destId="{9ADD7C8D-4CE2-4EF9-A907-7A9C219C387E}" srcOrd="3" destOrd="0" parTransId="{5EBF0315-17FD-4C5E-B46C-85461360B2C5}" sibTransId="{CE3D5E15-15B4-4EFC-8483-1677722FDDC4}"/>
    <dgm:cxn modelId="{EF458BC5-563D-464C-B10D-627C87CBB001}" type="presOf" srcId="{41D5675B-B289-45C2-8A03-9AF15CD5BBE1}" destId="{35F90BF5-2BFB-4E25-9BF8-276903B76A56}" srcOrd="0" destOrd="0" presId="urn:microsoft.com/office/officeart/2018/2/layout/IconVerticalSolidList"/>
    <dgm:cxn modelId="{67FB81D6-60AB-4C55-9F9D-20B7C2C8FC36}" srcId="{1ED830F1-6A1A-45D3-A1E7-A12BC435FA93}" destId="{71D4944F-55CC-4E0C-8CF5-2AA90E8661E7}" srcOrd="2" destOrd="0" parTransId="{B95ACC34-157D-4BE3-9009-7EB8C5411A43}" sibTransId="{14523F1B-3458-4AF2-A0E8-0EE9DD61FFAC}"/>
    <dgm:cxn modelId="{9B2464DC-3DDB-4BE3-98CC-76EA4E7F608F}" type="presOf" srcId="{477DF404-8838-4F31-A132-40E406BE99CA}" destId="{70C1C695-73BE-45D8-8473-8C0288A36340}" srcOrd="0" destOrd="0" presId="urn:microsoft.com/office/officeart/2018/2/layout/IconVerticalSolidList"/>
    <dgm:cxn modelId="{A19081DD-5288-4F61-A131-6190A3A52122}" type="presOf" srcId="{85174F3C-59DB-4B78-B4D9-F1DDB8781E97}" destId="{CA850F90-CF04-47DD-BDE3-F66A2DEC4C1D}" srcOrd="0" destOrd="0" presId="urn:microsoft.com/office/officeart/2018/2/layout/IconVerticalSolidList"/>
    <dgm:cxn modelId="{617870E5-D827-4F80-8126-D12B1F1473A0}" srcId="{1ED830F1-6A1A-45D3-A1E7-A12BC435FA93}" destId="{86FA0C8C-EFAC-4FCC-815B-4A9F24206D2D}" srcOrd="4" destOrd="0" parTransId="{C2300F42-9CB2-4EA4-99B4-63239AEB1D83}" sibTransId="{E36C4FD8-503A-405B-B5F1-2AD98077F9AD}"/>
    <dgm:cxn modelId="{7DAD75E8-C601-4C26-9ADB-5F648E0B7EF5}" srcId="{1ED830F1-6A1A-45D3-A1E7-A12BC435FA93}" destId="{9735C2B0-9147-44D7-A8B1-F5B99CD3C58B}" srcOrd="5" destOrd="0" parTransId="{AA0F7555-A901-4495-83E9-E3AEA4E511F3}" sibTransId="{6D489129-E7BC-4C45-9341-2835B2DF62E2}"/>
    <dgm:cxn modelId="{6C1B1FF4-9FAE-4929-9E0E-BF88D3FE2C42}" type="presOf" srcId="{2EA73EFF-D4A4-497B-8840-516FC3D08ABB}" destId="{923869A5-D8E7-48BF-8FE4-5845C5A4B21F}" srcOrd="0" destOrd="0" presId="urn:microsoft.com/office/officeart/2018/2/layout/IconVerticalSolidList"/>
    <dgm:cxn modelId="{7FEF19FE-DEA6-4B15-83D2-11DFBB8D05E7}" type="presParOf" srcId="{7450BDE7-40C5-4409-ACB5-A82DF511F270}" destId="{4A0EFD4F-4466-4774-9228-87F095F519D1}" srcOrd="0" destOrd="0" presId="urn:microsoft.com/office/officeart/2018/2/layout/IconVerticalSolidList"/>
    <dgm:cxn modelId="{5256C304-D709-4DAA-8EC5-9F47613A7151}" type="presParOf" srcId="{4A0EFD4F-4466-4774-9228-87F095F519D1}" destId="{3877B5A3-2181-4370-8B2B-91A158649E9B}" srcOrd="0" destOrd="0" presId="urn:microsoft.com/office/officeart/2018/2/layout/IconVerticalSolidList"/>
    <dgm:cxn modelId="{60A0F7C8-1646-46E0-AB6B-39A7B73C7081}" type="presParOf" srcId="{4A0EFD4F-4466-4774-9228-87F095F519D1}" destId="{1A1C6C1E-EB76-45A0-AE2B-0D11A8B5DD00}" srcOrd="1" destOrd="0" presId="urn:microsoft.com/office/officeart/2018/2/layout/IconVerticalSolidList"/>
    <dgm:cxn modelId="{C747F20F-C237-4159-9550-2CE12769187E}" type="presParOf" srcId="{4A0EFD4F-4466-4774-9228-87F095F519D1}" destId="{72892EB8-ABBF-488D-A2AC-6F44B28B2A72}" srcOrd="2" destOrd="0" presId="urn:microsoft.com/office/officeart/2018/2/layout/IconVerticalSolidList"/>
    <dgm:cxn modelId="{ECC3B753-3CED-426B-A0A5-5C94DB421166}" type="presParOf" srcId="{4A0EFD4F-4466-4774-9228-87F095F519D1}" destId="{923869A5-D8E7-48BF-8FE4-5845C5A4B21F}" srcOrd="3" destOrd="0" presId="urn:microsoft.com/office/officeart/2018/2/layout/IconVerticalSolidList"/>
    <dgm:cxn modelId="{E1BAD620-0110-4C61-BF0F-C242E368C163}" type="presParOf" srcId="{4A0EFD4F-4466-4774-9228-87F095F519D1}" destId="{35F90BF5-2BFB-4E25-9BF8-276903B76A56}" srcOrd="4" destOrd="0" presId="urn:microsoft.com/office/officeart/2018/2/layout/IconVerticalSolidList"/>
    <dgm:cxn modelId="{9AE3C32D-E6DE-4735-B599-D5CABAA530C4}" type="presParOf" srcId="{7450BDE7-40C5-4409-ACB5-A82DF511F270}" destId="{E61F0F08-62E9-47C1-BD35-65EA7001787B}" srcOrd="1" destOrd="0" presId="urn:microsoft.com/office/officeart/2018/2/layout/IconVerticalSolidList"/>
    <dgm:cxn modelId="{C07F645F-7F7D-4C57-A36D-2160E724C071}" type="presParOf" srcId="{7450BDE7-40C5-4409-ACB5-A82DF511F270}" destId="{FAD9937F-24B7-4BC9-9015-9F776C145C23}" srcOrd="2" destOrd="0" presId="urn:microsoft.com/office/officeart/2018/2/layout/IconVerticalSolidList"/>
    <dgm:cxn modelId="{4B846C55-60C6-4F90-A953-11D4CD049531}" type="presParOf" srcId="{FAD9937F-24B7-4BC9-9015-9F776C145C23}" destId="{5E5E4508-5004-4F94-9C38-EF4A61201B31}" srcOrd="0" destOrd="0" presId="urn:microsoft.com/office/officeart/2018/2/layout/IconVerticalSolidList"/>
    <dgm:cxn modelId="{16CB4D89-7E3C-4163-B4AA-AD99C69EAD70}" type="presParOf" srcId="{FAD9937F-24B7-4BC9-9015-9F776C145C23}" destId="{D5DB02C3-1D86-4CD3-A140-367DCCB7C633}" srcOrd="1" destOrd="0" presId="urn:microsoft.com/office/officeart/2018/2/layout/IconVerticalSolidList"/>
    <dgm:cxn modelId="{4D534B1B-74C4-491C-8895-FEF2CC1E5C68}" type="presParOf" srcId="{FAD9937F-24B7-4BC9-9015-9F776C145C23}" destId="{0C2FB3A9-2D22-4169-ACCD-DF8B95CEB352}" srcOrd="2" destOrd="0" presId="urn:microsoft.com/office/officeart/2018/2/layout/IconVerticalSolidList"/>
    <dgm:cxn modelId="{9609A0F8-16D6-431B-8D1A-EA29A129B49D}" type="presParOf" srcId="{FAD9937F-24B7-4BC9-9015-9F776C145C23}" destId="{70C1C695-73BE-45D8-8473-8C0288A36340}" srcOrd="3" destOrd="0" presId="urn:microsoft.com/office/officeart/2018/2/layout/IconVerticalSolidList"/>
    <dgm:cxn modelId="{546DF74C-C624-49C1-8109-FFB823BCE189}" type="presParOf" srcId="{7450BDE7-40C5-4409-ACB5-A82DF511F270}" destId="{0B48101E-01FA-43AF-AB9E-A96270A104CE}" srcOrd="3" destOrd="0" presId="urn:microsoft.com/office/officeart/2018/2/layout/IconVerticalSolidList"/>
    <dgm:cxn modelId="{180FB866-1340-4634-ADE8-A7ED0ACB2B41}" type="presParOf" srcId="{7450BDE7-40C5-4409-ACB5-A82DF511F270}" destId="{F390F754-0634-4378-BAAD-436B5CFEA426}" srcOrd="4" destOrd="0" presId="urn:microsoft.com/office/officeart/2018/2/layout/IconVerticalSolidList"/>
    <dgm:cxn modelId="{10F8CA38-B287-4744-A2B7-68BA61932A5D}" type="presParOf" srcId="{F390F754-0634-4378-BAAD-436B5CFEA426}" destId="{2509C945-CBF8-444D-A4DC-0D6C44295069}" srcOrd="0" destOrd="0" presId="urn:microsoft.com/office/officeart/2018/2/layout/IconVerticalSolidList"/>
    <dgm:cxn modelId="{F9A0B417-3C23-43FD-8411-7BCE583479B5}" type="presParOf" srcId="{F390F754-0634-4378-BAAD-436B5CFEA426}" destId="{68BF4F20-40DE-4AEB-8503-DC80D7324B05}" srcOrd="1" destOrd="0" presId="urn:microsoft.com/office/officeart/2018/2/layout/IconVerticalSolidList"/>
    <dgm:cxn modelId="{E7AAEA08-1C82-41B8-B0C2-4F477474B807}" type="presParOf" srcId="{F390F754-0634-4378-BAAD-436B5CFEA426}" destId="{AC39D8B6-D930-4F01-9ED0-460D1A779DEF}" srcOrd="2" destOrd="0" presId="urn:microsoft.com/office/officeart/2018/2/layout/IconVerticalSolidList"/>
    <dgm:cxn modelId="{1CA3D900-4F07-4DC5-8063-02E623D22F5D}" type="presParOf" srcId="{F390F754-0634-4378-BAAD-436B5CFEA426}" destId="{29BB4823-C2B3-4611-83A4-DFF041B2F209}" srcOrd="3" destOrd="0" presId="urn:microsoft.com/office/officeart/2018/2/layout/IconVerticalSolidList"/>
    <dgm:cxn modelId="{F56F18D4-AEF5-4A2C-B0E5-615F2F4BBB77}" type="presParOf" srcId="{F390F754-0634-4378-BAAD-436B5CFEA426}" destId="{CA850F90-CF04-47DD-BDE3-F66A2DEC4C1D}" srcOrd="4" destOrd="0" presId="urn:microsoft.com/office/officeart/2018/2/layout/IconVerticalSolidList"/>
    <dgm:cxn modelId="{AB998FE8-3A4C-41A0-A644-B1003ED2AB61}" type="presParOf" srcId="{7450BDE7-40C5-4409-ACB5-A82DF511F270}" destId="{E4771B5A-2FF1-4AE9-9421-0962A4D394E5}" srcOrd="5" destOrd="0" presId="urn:microsoft.com/office/officeart/2018/2/layout/IconVerticalSolidList"/>
    <dgm:cxn modelId="{1B25D452-52D3-4222-A929-E8471D25DFAF}" type="presParOf" srcId="{7450BDE7-40C5-4409-ACB5-A82DF511F270}" destId="{62C77D46-1B87-4B84-9BE3-1D7CDCDDA2C2}" srcOrd="6" destOrd="0" presId="urn:microsoft.com/office/officeart/2018/2/layout/IconVerticalSolidList"/>
    <dgm:cxn modelId="{BACA89E3-BA8D-4014-8456-2BC4F07C2C6E}" type="presParOf" srcId="{62C77D46-1B87-4B84-9BE3-1D7CDCDDA2C2}" destId="{2E8423F1-981C-4CBA-970F-FC5C49E3519F}" srcOrd="0" destOrd="0" presId="urn:microsoft.com/office/officeart/2018/2/layout/IconVerticalSolidList"/>
    <dgm:cxn modelId="{7F79BC02-5D75-497B-8A33-01ACF670604B}" type="presParOf" srcId="{62C77D46-1B87-4B84-9BE3-1D7CDCDDA2C2}" destId="{BD55575F-F6DB-4308-B897-482C59B134BD}" srcOrd="1" destOrd="0" presId="urn:microsoft.com/office/officeart/2018/2/layout/IconVerticalSolidList"/>
    <dgm:cxn modelId="{982D9B8F-5493-434C-910B-BD2242BC6B0A}" type="presParOf" srcId="{62C77D46-1B87-4B84-9BE3-1D7CDCDDA2C2}" destId="{CEEAA662-A31C-485C-AC3E-0B2DDAA8E270}" srcOrd="2" destOrd="0" presId="urn:microsoft.com/office/officeart/2018/2/layout/IconVerticalSolidList"/>
    <dgm:cxn modelId="{9A703329-3768-40EC-8F91-DD49D6FA9D7A}" type="presParOf" srcId="{62C77D46-1B87-4B84-9BE3-1D7CDCDDA2C2}" destId="{FADC8999-A72A-4649-B551-791376668366}" srcOrd="3" destOrd="0" presId="urn:microsoft.com/office/officeart/2018/2/layout/IconVerticalSolidList"/>
    <dgm:cxn modelId="{7236623F-1E3B-4148-803C-58BD650F6CB6}" type="presParOf" srcId="{7450BDE7-40C5-4409-ACB5-A82DF511F270}" destId="{3DDABE8B-8CF8-42D8-87EF-E6BCE9406832}" srcOrd="7" destOrd="0" presId="urn:microsoft.com/office/officeart/2018/2/layout/IconVerticalSolidList"/>
    <dgm:cxn modelId="{89273224-1FFB-4375-B7F9-13F738C3C523}" type="presParOf" srcId="{7450BDE7-40C5-4409-ACB5-A82DF511F270}" destId="{8555AC42-6055-4E77-B725-8B02AD3ED013}" srcOrd="8" destOrd="0" presId="urn:microsoft.com/office/officeart/2018/2/layout/IconVerticalSolidList"/>
    <dgm:cxn modelId="{02358BC9-707C-4470-9DC5-34AD73663F5D}" type="presParOf" srcId="{8555AC42-6055-4E77-B725-8B02AD3ED013}" destId="{2124FC7F-1FBF-4616-8C31-0734F3AD0569}" srcOrd="0" destOrd="0" presId="urn:microsoft.com/office/officeart/2018/2/layout/IconVerticalSolidList"/>
    <dgm:cxn modelId="{FDFBDBF5-E14E-4082-92A9-9E8108079EE4}" type="presParOf" srcId="{8555AC42-6055-4E77-B725-8B02AD3ED013}" destId="{316F20C5-140B-4E4D-9F80-1D274FEAD433}" srcOrd="1" destOrd="0" presId="urn:microsoft.com/office/officeart/2018/2/layout/IconVerticalSolidList"/>
    <dgm:cxn modelId="{57FD7DB0-4D0C-4247-B07A-203DA9FE7ADD}" type="presParOf" srcId="{8555AC42-6055-4E77-B725-8B02AD3ED013}" destId="{06618DB3-3C4B-40C2-B11E-40E0D2A6F852}" srcOrd="2" destOrd="0" presId="urn:microsoft.com/office/officeart/2018/2/layout/IconVerticalSolidList"/>
    <dgm:cxn modelId="{CD5A0FEB-F409-4C4A-81EB-32C49E55AD80}" type="presParOf" srcId="{8555AC42-6055-4E77-B725-8B02AD3ED013}" destId="{6DD2DB4C-78D1-40A2-9FD5-F476E2289B0F}" srcOrd="3" destOrd="0" presId="urn:microsoft.com/office/officeart/2018/2/layout/IconVerticalSolidList"/>
    <dgm:cxn modelId="{9D6D2FB3-FF20-4D87-81DD-11D877E85664}" type="presParOf" srcId="{8555AC42-6055-4E77-B725-8B02AD3ED013}" destId="{C2B8AA95-6A4E-44C6-98F7-F5F7A1404B63}" srcOrd="4" destOrd="0" presId="urn:microsoft.com/office/officeart/2018/2/layout/IconVerticalSolidList"/>
    <dgm:cxn modelId="{5DE3BCB9-B7C0-4597-B36D-7A338B9075EE}" type="presParOf" srcId="{7450BDE7-40C5-4409-ACB5-A82DF511F270}" destId="{4E890B7A-1744-4AB9-9C5E-04DC8960E80B}" srcOrd="9" destOrd="0" presId="urn:microsoft.com/office/officeart/2018/2/layout/IconVerticalSolidList"/>
    <dgm:cxn modelId="{D3F6268C-20EF-45F7-8DEE-93DBD1E01B29}" type="presParOf" srcId="{7450BDE7-40C5-4409-ACB5-A82DF511F270}" destId="{30539174-01C6-4A1E-80EA-7B89F57BB62B}" srcOrd="10" destOrd="0" presId="urn:microsoft.com/office/officeart/2018/2/layout/IconVerticalSolidList"/>
    <dgm:cxn modelId="{2591A8F9-0CBE-46DD-AD03-8FAB04B6E3C5}" type="presParOf" srcId="{30539174-01C6-4A1E-80EA-7B89F57BB62B}" destId="{03F2840E-A55F-4FAA-8849-0ABE022A358B}" srcOrd="0" destOrd="0" presId="urn:microsoft.com/office/officeart/2018/2/layout/IconVerticalSolidList"/>
    <dgm:cxn modelId="{86CC367B-2880-4DEA-8636-8807CAE30C10}" type="presParOf" srcId="{30539174-01C6-4A1E-80EA-7B89F57BB62B}" destId="{92C82DA2-E052-467B-8045-13A25FD437B9}" srcOrd="1" destOrd="0" presId="urn:microsoft.com/office/officeart/2018/2/layout/IconVerticalSolidList"/>
    <dgm:cxn modelId="{A255BB8E-C429-4628-AA12-2DEA14702AF3}" type="presParOf" srcId="{30539174-01C6-4A1E-80EA-7B89F57BB62B}" destId="{A20409E4-E7BE-4D0A-8EBE-228113F2C15E}" srcOrd="2" destOrd="0" presId="urn:microsoft.com/office/officeart/2018/2/layout/IconVerticalSolidList"/>
    <dgm:cxn modelId="{F96D0D5C-AFEC-46E1-BAFF-0E612057F898}" type="presParOf" srcId="{30539174-01C6-4A1E-80EA-7B89F57BB62B}" destId="{2C07D16B-0F93-46F9-9C69-93B40E08DFE4}" srcOrd="3" destOrd="0" presId="urn:microsoft.com/office/officeart/2018/2/layout/IconVerticalSolidList"/>
    <dgm:cxn modelId="{528E4432-841D-454D-8916-385ACD63D86B}" type="presParOf" srcId="{7450BDE7-40C5-4409-ACB5-A82DF511F270}" destId="{BE0C70DF-9F01-4546-B497-1D3295A6EABF}" srcOrd="11" destOrd="0" presId="urn:microsoft.com/office/officeart/2018/2/layout/IconVerticalSolidList"/>
    <dgm:cxn modelId="{6E04AEA3-963A-4A34-9CBB-BB0680771209}" type="presParOf" srcId="{7450BDE7-40C5-4409-ACB5-A82DF511F270}" destId="{280416DF-2DB0-45C4-B555-9547F3790CDA}" srcOrd="12" destOrd="0" presId="urn:microsoft.com/office/officeart/2018/2/layout/IconVerticalSolidList"/>
    <dgm:cxn modelId="{C25711A2-87B0-4870-A1B9-95860A43398C}" type="presParOf" srcId="{280416DF-2DB0-45C4-B555-9547F3790CDA}" destId="{494E7EA6-8D1E-4806-8D29-63BD5EDFC62F}" srcOrd="0" destOrd="0" presId="urn:microsoft.com/office/officeart/2018/2/layout/IconVerticalSolidList"/>
    <dgm:cxn modelId="{D5FF509D-489D-4261-B4E9-C372C5C66E84}" type="presParOf" srcId="{280416DF-2DB0-45C4-B555-9547F3790CDA}" destId="{0B8A4FAF-030E-4C9A-B351-FCB2E5EAEA8D}" srcOrd="1" destOrd="0" presId="urn:microsoft.com/office/officeart/2018/2/layout/IconVerticalSolidList"/>
    <dgm:cxn modelId="{293C4C57-057B-4E5A-96AA-DF042CE4D011}" type="presParOf" srcId="{280416DF-2DB0-45C4-B555-9547F3790CDA}" destId="{B415D62D-997D-4100-9DF0-0D5DB50089B5}" srcOrd="2" destOrd="0" presId="urn:microsoft.com/office/officeart/2018/2/layout/IconVerticalSolidList"/>
    <dgm:cxn modelId="{0A8C4F54-2E20-4F1D-9A0B-C02777DF5AA8}" type="presParOf" srcId="{280416DF-2DB0-45C4-B555-9547F3790CDA}" destId="{37D2B108-CA2D-41FB-96E7-6E4E468D440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A1DB8E-0033-40EF-8754-203271ADA53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A44ED9-8781-49FD-A0DB-19DDB22A86FD}">
      <dgm:prSet/>
      <dgm:spPr/>
      <dgm:t>
        <a:bodyPr/>
        <a:lstStyle/>
        <a:p>
          <a:pPr>
            <a:defRPr b="1"/>
          </a:pPr>
          <a:r>
            <a:rPr lang="en-US"/>
            <a:t>Download the TFlite model</a:t>
          </a:r>
        </a:p>
      </dgm:t>
    </dgm:pt>
    <dgm:pt modelId="{5A2146FE-A591-4B66-AE5A-3BF0FE249570}" type="parTrans" cxnId="{E6956CDD-2732-4DE2-9074-C77B005C5C9D}">
      <dgm:prSet/>
      <dgm:spPr/>
      <dgm:t>
        <a:bodyPr/>
        <a:lstStyle/>
        <a:p>
          <a:endParaRPr lang="en-US"/>
        </a:p>
      </dgm:t>
    </dgm:pt>
    <dgm:pt modelId="{3A62AC5B-0F20-4E2B-8FEF-CFDC100000E4}" type="sibTrans" cxnId="{E6956CDD-2732-4DE2-9074-C77B005C5C9D}">
      <dgm:prSet/>
      <dgm:spPr/>
      <dgm:t>
        <a:bodyPr/>
        <a:lstStyle/>
        <a:p>
          <a:endParaRPr lang="en-US"/>
        </a:p>
      </dgm:t>
    </dgm:pt>
    <dgm:pt modelId="{228F049B-69DF-40B2-97CE-78EB352C763C}">
      <dgm:prSet/>
      <dgm:spPr/>
      <dgm:t>
        <a:bodyPr/>
        <a:lstStyle/>
        <a:p>
          <a:r>
            <a:rPr lang="en-US" dirty="0"/>
            <a:t>Download new </a:t>
          </a:r>
          <a:r>
            <a:rPr lang="en-US" dirty="0" err="1"/>
            <a:t>tflite</a:t>
          </a:r>
          <a:r>
            <a:rPr lang="en-US" dirty="0"/>
            <a:t> model and move to working folder</a:t>
          </a:r>
        </a:p>
      </dgm:t>
    </dgm:pt>
    <dgm:pt modelId="{2ADB0BEE-2D0A-4DA7-9623-D834D1ADC44F}" type="parTrans" cxnId="{4AB5D448-0B1C-4C95-9C5E-0D716DB56650}">
      <dgm:prSet/>
      <dgm:spPr/>
      <dgm:t>
        <a:bodyPr/>
        <a:lstStyle/>
        <a:p>
          <a:endParaRPr lang="en-US"/>
        </a:p>
      </dgm:t>
    </dgm:pt>
    <dgm:pt modelId="{F9965CEC-5C08-4F04-BE26-7D531CA321AE}" type="sibTrans" cxnId="{4AB5D448-0B1C-4C95-9C5E-0D716DB56650}">
      <dgm:prSet/>
      <dgm:spPr/>
      <dgm:t>
        <a:bodyPr/>
        <a:lstStyle/>
        <a:p>
          <a:endParaRPr lang="en-US"/>
        </a:p>
      </dgm:t>
    </dgm:pt>
    <dgm:pt modelId="{6AD9B336-14BB-4E19-A26C-DFFD57B231CA}">
      <dgm:prSet/>
      <dgm:spPr/>
      <dgm:t>
        <a:bodyPr/>
        <a:lstStyle/>
        <a:p>
          <a:pPr>
            <a:defRPr b="1"/>
          </a:pPr>
          <a:r>
            <a:rPr lang="en-US"/>
            <a:t>Run the python script</a:t>
          </a:r>
        </a:p>
      </dgm:t>
    </dgm:pt>
    <dgm:pt modelId="{13C099E6-C8CF-49B8-9C38-3721ADD7E65E}" type="parTrans" cxnId="{420DADC4-7ACE-4008-A5DD-37DBE1A2CC75}">
      <dgm:prSet/>
      <dgm:spPr/>
      <dgm:t>
        <a:bodyPr/>
        <a:lstStyle/>
        <a:p>
          <a:endParaRPr lang="en-US"/>
        </a:p>
      </dgm:t>
    </dgm:pt>
    <dgm:pt modelId="{C54E33E9-0474-4D28-BCBA-508F1818CBBE}" type="sibTrans" cxnId="{420DADC4-7ACE-4008-A5DD-37DBE1A2CC75}">
      <dgm:prSet/>
      <dgm:spPr/>
      <dgm:t>
        <a:bodyPr/>
        <a:lstStyle/>
        <a:p>
          <a:endParaRPr lang="en-US"/>
        </a:p>
      </dgm:t>
    </dgm:pt>
    <dgm:pt modelId="{FBE05DDB-57DF-467B-B315-5BA3983E817F}">
      <dgm:prSet/>
      <dgm:spPr/>
      <dgm:t>
        <a:bodyPr/>
        <a:lstStyle/>
        <a:p>
          <a:r>
            <a:rPr lang="en-US" dirty="0"/>
            <a:t>‘python Chu-Object-Detection-Fall-2021.py --model ‘</a:t>
          </a:r>
          <a:r>
            <a:rPr lang="en-US" dirty="0" err="1"/>
            <a:t>test.tflite</a:t>
          </a:r>
          <a:r>
            <a:rPr lang="en-US" dirty="0"/>
            <a:t>’</a:t>
          </a:r>
        </a:p>
      </dgm:t>
    </dgm:pt>
    <dgm:pt modelId="{2AECC553-895B-45CE-8A1E-8B6C69E37786}" type="parTrans" cxnId="{9404511D-963E-4FF2-BD65-82F3FE75CDB7}">
      <dgm:prSet/>
      <dgm:spPr/>
      <dgm:t>
        <a:bodyPr/>
        <a:lstStyle/>
        <a:p>
          <a:endParaRPr lang="en-US"/>
        </a:p>
      </dgm:t>
    </dgm:pt>
    <dgm:pt modelId="{4E7F3702-0F65-458C-B14B-EFD6F91E403A}" type="sibTrans" cxnId="{9404511D-963E-4FF2-BD65-82F3FE75CDB7}">
      <dgm:prSet/>
      <dgm:spPr/>
      <dgm:t>
        <a:bodyPr/>
        <a:lstStyle/>
        <a:p>
          <a:endParaRPr lang="en-US"/>
        </a:p>
      </dgm:t>
    </dgm:pt>
    <dgm:pt modelId="{D1F73E20-D6EF-4E61-BAD0-FEB7C5535718}" type="pres">
      <dgm:prSet presAssocID="{E0A1DB8E-0033-40EF-8754-203271ADA53F}" presName="root" presStyleCnt="0">
        <dgm:presLayoutVars>
          <dgm:dir/>
          <dgm:resizeHandles val="exact"/>
        </dgm:presLayoutVars>
      </dgm:prSet>
      <dgm:spPr/>
    </dgm:pt>
    <dgm:pt modelId="{73BB15AF-F3A9-4316-8A27-F353CDD88AFF}" type="pres">
      <dgm:prSet presAssocID="{E9A44ED9-8781-49FD-A0DB-19DDB22A86FD}" presName="compNode" presStyleCnt="0"/>
      <dgm:spPr/>
    </dgm:pt>
    <dgm:pt modelId="{82789209-7AEE-4B0F-B536-EDF73F6B7B6D}" type="pres">
      <dgm:prSet presAssocID="{E9A44ED9-8781-49FD-A0DB-19DDB22A86F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load"/>
        </a:ext>
      </dgm:extLst>
    </dgm:pt>
    <dgm:pt modelId="{28D89F82-AC63-491B-9088-BA3645EB8239}" type="pres">
      <dgm:prSet presAssocID="{E9A44ED9-8781-49FD-A0DB-19DDB22A86FD}" presName="iconSpace" presStyleCnt="0"/>
      <dgm:spPr/>
    </dgm:pt>
    <dgm:pt modelId="{86695238-5FB7-458E-87FD-2778ECE74243}" type="pres">
      <dgm:prSet presAssocID="{E9A44ED9-8781-49FD-A0DB-19DDB22A86FD}" presName="parTx" presStyleLbl="revTx" presStyleIdx="0" presStyleCnt="4">
        <dgm:presLayoutVars>
          <dgm:chMax val="0"/>
          <dgm:chPref val="0"/>
        </dgm:presLayoutVars>
      </dgm:prSet>
      <dgm:spPr/>
    </dgm:pt>
    <dgm:pt modelId="{99CE3B5A-989D-47C4-9328-CFA2EA75C863}" type="pres">
      <dgm:prSet presAssocID="{E9A44ED9-8781-49FD-A0DB-19DDB22A86FD}" presName="txSpace" presStyleCnt="0"/>
      <dgm:spPr/>
    </dgm:pt>
    <dgm:pt modelId="{F6CE2157-D4FF-48DA-A475-BEFBF4750D01}" type="pres">
      <dgm:prSet presAssocID="{E9A44ED9-8781-49FD-A0DB-19DDB22A86FD}" presName="desTx" presStyleLbl="revTx" presStyleIdx="1" presStyleCnt="4">
        <dgm:presLayoutVars/>
      </dgm:prSet>
      <dgm:spPr/>
    </dgm:pt>
    <dgm:pt modelId="{6C91E301-3247-40DD-95A1-0690A37D4016}" type="pres">
      <dgm:prSet presAssocID="{3A62AC5B-0F20-4E2B-8FEF-CFDC100000E4}" presName="sibTrans" presStyleCnt="0"/>
      <dgm:spPr/>
    </dgm:pt>
    <dgm:pt modelId="{8C66754E-2D71-4B35-8D37-FA705ADE9589}" type="pres">
      <dgm:prSet presAssocID="{6AD9B336-14BB-4E19-A26C-DFFD57B231CA}" presName="compNode" presStyleCnt="0"/>
      <dgm:spPr/>
    </dgm:pt>
    <dgm:pt modelId="{F77803DF-9070-4085-990E-78222F087B32}" type="pres">
      <dgm:prSet presAssocID="{6AD9B336-14BB-4E19-A26C-DFFD57B231C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7E84AFD4-ABC4-49AF-BF9D-7154182A29B1}" type="pres">
      <dgm:prSet presAssocID="{6AD9B336-14BB-4E19-A26C-DFFD57B231CA}" presName="iconSpace" presStyleCnt="0"/>
      <dgm:spPr/>
    </dgm:pt>
    <dgm:pt modelId="{F75ADDF9-142B-4B2F-A75D-0A4CD9CCD797}" type="pres">
      <dgm:prSet presAssocID="{6AD9B336-14BB-4E19-A26C-DFFD57B231CA}" presName="parTx" presStyleLbl="revTx" presStyleIdx="2" presStyleCnt="4">
        <dgm:presLayoutVars>
          <dgm:chMax val="0"/>
          <dgm:chPref val="0"/>
        </dgm:presLayoutVars>
      </dgm:prSet>
      <dgm:spPr/>
    </dgm:pt>
    <dgm:pt modelId="{B945FE46-7C5E-4FE8-B8CE-6BDE099874DE}" type="pres">
      <dgm:prSet presAssocID="{6AD9B336-14BB-4E19-A26C-DFFD57B231CA}" presName="txSpace" presStyleCnt="0"/>
      <dgm:spPr/>
    </dgm:pt>
    <dgm:pt modelId="{74F17AE3-B28E-47EA-8EBA-CAFA603F8E61}" type="pres">
      <dgm:prSet presAssocID="{6AD9B336-14BB-4E19-A26C-DFFD57B231CA}" presName="desTx" presStyleLbl="revTx" presStyleIdx="3" presStyleCnt="4">
        <dgm:presLayoutVars/>
      </dgm:prSet>
      <dgm:spPr/>
    </dgm:pt>
  </dgm:ptLst>
  <dgm:cxnLst>
    <dgm:cxn modelId="{5218C60A-37E9-42C4-B2CE-7F6D39B60A25}" type="presOf" srcId="{228F049B-69DF-40B2-97CE-78EB352C763C}" destId="{F6CE2157-D4FF-48DA-A475-BEFBF4750D01}" srcOrd="0" destOrd="0" presId="urn:microsoft.com/office/officeart/2018/5/layout/CenteredIconLabelDescriptionList"/>
    <dgm:cxn modelId="{9404511D-963E-4FF2-BD65-82F3FE75CDB7}" srcId="{6AD9B336-14BB-4E19-A26C-DFFD57B231CA}" destId="{FBE05DDB-57DF-467B-B315-5BA3983E817F}" srcOrd="0" destOrd="0" parTransId="{2AECC553-895B-45CE-8A1E-8B6C69E37786}" sibTransId="{4E7F3702-0F65-458C-B14B-EFD6F91E403A}"/>
    <dgm:cxn modelId="{4AB5D448-0B1C-4C95-9C5E-0D716DB56650}" srcId="{E9A44ED9-8781-49FD-A0DB-19DDB22A86FD}" destId="{228F049B-69DF-40B2-97CE-78EB352C763C}" srcOrd="0" destOrd="0" parTransId="{2ADB0BEE-2D0A-4DA7-9623-D834D1ADC44F}" sibTransId="{F9965CEC-5C08-4F04-BE26-7D531CA321AE}"/>
    <dgm:cxn modelId="{18784661-A980-4EF2-94B3-62B22F29242B}" type="presOf" srcId="{6AD9B336-14BB-4E19-A26C-DFFD57B231CA}" destId="{F75ADDF9-142B-4B2F-A75D-0A4CD9CCD797}" srcOrd="0" destOrd="0" presId="urn:microsoft.com/office/officeart/2018/5/layout/CenteredIconLabelDescriptionList"/>
    <dgm:cxn modelId="{AACC1562-AF1F-4091-A378-A704E45EBF04}" type="presOf" srcId="{E9A44ED9-8781-49FD-A0DB-19DDB22A86FD}" destId="{86695238-5FB7-458E-87FD-2778ECE74243}" srcOrd="0" destOrd="0" presId="urn:microsoft.com/office/officeart/2018/5/layout/CenteredIconLabelDescriptionList"/>
    <dgm:cxn modelId="{2747AD8D-8F20-4031-ABFA-36DD4BE8EC41}" type="presOf" srcId="{E0A1DB8E-0033-40EF-8754-203271ADA53F}" destId="{D1F73E20-D6EF-4E61-BAD0-FEB7C5535718}" srcOrd="0" destOrd="0" presId="urn:microsoft.com/office/officeart/2018/5/layout/CenteredIconLabelDescriptionList"/>
    <dgm:cxn modelId="{6F610F8E-ECDA-479F-A5CF-E39358CF9A26}" type="presOf" srcId="{FBE05DDB-57DF-467B-B315-5BA3983E817F}" destId="{74F17AE3-B28E-47EA-8EBA-CAFA603F8E61}" srcOrd="0" destOrd="0" presId="urn:microsoft.com/office/officeart/2018/5/layout/CenteredIconLabelDescriptionList"/>
    <dgm:cxn modelId="{420DADC4-7ACE-4008-A5DD-37DBE1A2CC75}" srcId="{E0A1DB8E-0033-40EF-8754-203271ADA53F}" destId="{6AD9B336-14BB-4E19-A26C-DFFD57B231CA}" srcOrd="1" destOrd="0" parTransId="{13C099E6-C8CF-49B8-9C38-3721ADD7E65E}" sibTransId="{C54E33E9-0474-4D28-BCBA-508F1818CBBE}"/>
    <dgm:cxn modelId="{E6956CDD-2732-4DE2-9074-C77B005C5C9D}" srcId="{E0A1DB8E-0033-40EF-8754-203271ADA53F}" destId="{E9A44ED9-8781-49FD-A0DB-19DDB22A86FD}" srcOrd="0" destOrd="0" parTransId="{5A2146FE-A591-4B66-AE5A-3BF0FE249570}" sibTransId="{3A62AC5B-0F20-4E2B-8FEF-CFDC100000E4}"/>
    <dgm:cxn modelId="{E4AB25E3-3910-4B8F-9C65-4307B8A0BBCE}" type="presParOf" srcId="{D1F73E20-D6EF-4E61-BAD0-FEB7C5535718}" destId="{73BB15AF-F3A9-4316-8A27-F353CDD88AFF}" srcOrd="0" destOrd="0" presId="urn:microsoft.com/office/officeart/2018/5/layout/CenteredIconLabelDescriptionList"/>
    <dgm:cxn modelId="{2D731925-1BBF-471E-9F26-E255AC7A6C36}" type="presParOf" srcId="{73BB15AF-F3A9-4316-8A27-F353CDD88AFF}" destId="{82789209-7AEE-4B0F-B536-EDF73F6B7B6D}" srcOrd="0" destOrd="0" presId="urn:microsoft.com/office/officeart/2018/5/layout/CenteredIconLabelDescriptionList"/>
    <dgm:cxn modelId="{8F4BC108-64D0-4CDE-8814-92FD0247217B}" type="presParOf" srcId="{73BB15AF-F3A9-4316-8A27-F353CDD88AFF}" destId="{28D89F82-AC63-491B-9088-BA3645EB8239}" srcOrd="1" destOrd="0" presId="urn:microsoft.com/office/officeart/2018/5/layout/CenteredIconLabelDescriptionList"/>
    <dgm:cxn modelId="{71046DF1-555A-4B6F-8164-7D9CE3554511}" type="presParOf" srcId="{73BB15AF-F3A9-4316-8A27-F353CDD88AFF}" destId="{86695238-5FB7-458E-87FD-2778ECE74243}" srcOrd="2" destOrd="0" presId="urn:microsoft.com/office/officeart/2018/5/layout/CenteredIconLabelDescriptionList"/>
    <dgm:cxn modelId="{ECC5B4BB-FC11-463E-BB64-99636939176B}" type="presParOf" srcId="{73BB15AF-F3A9-4316-8A27-F353CDD88AFF}" destId="{99CE3B5A-989D-47C4-9328-CFA2EA75C863}" srcOrd="3" destOrd="0" presId="urn:microsoft.com/office/officeart/2018/5/layout/CenteredIconLabelDescriptionList"/>
    <dgm:cxn modelId="{57A74576-66D0-48C9-99A5-4280E089C463}" type="presParOf" srcId="{73BB15AF-F3A9-4316-8A27-F353CDD88AFF}" destId="{F6CE2157-D4FF-48DA-A475-BEFBF4750D01}" srcOrd="4" destOrd="0" presId="urn:microsoft.com/office/officeart/2018/5/layout/CenteredIconLabelDescriptionList"/>
    <dgm:cxn modelId="{B2BBC09B-9792-4F97-BEF1-1A52B9B60B51}" type="presParOf" srcId="{D1F73E20-D6EF-4E61-BAD0-FEB7C5535718}" destId="{6C91E301-3247-40DD-95A1-0690A37D4016}" srcOrd="1" destOrd="0" presId="urn:microsoft.com/office/officeart/2018/5/layout/CenteredIconLabelDescriptionList"/>
    <dgm:cxn modelId="{3C6A45CE-83A2-49EE-BD39-4B248537D394}" type="presParOf" srcId="{D1F73E20-D6EF-4E61-BAD0-FEB7C5535718}" destId="{8C66754E-2D71-4B35-8D37-FA705ADE9589}" srcOrd="2" destOrd="0" presId="urn:microsoft.com/office/officeart/2018/5/layout/CenteredIconLabelDescriptionList"/>
    <dgm:cxn modelId="{25D4AC4E-80E4-45AF-8ABE-31393216ABEC}" type="presParOf" srcId="{8C66754E-2D71-4B35-8D37-FA705ADE9589}" destId="{F77803DF-9070-4085-990E-78222F087B32}" srcOrd="0" destOrd="0" presId="urn:microsoft.com/office/officeart/2018/5/layout/CenteredIconLabelDescriptionList"/>
    <dgm:cxn modelId="{1A788265-E447-4A5F-B4DF-6A44AD557016}" type="presParOf" srcId="{8C66754E-2D71-4B35-8D37-FA705ADE9589}" destId="{7E84AFD4-ABC4-49AF-BF9D-7154182A29B1}" srcOrd="1" destOrd="0" presId="urn:microsoft.com/office/officeart/2018/5/layout/CenteredIconLabelDescriptionList"/>
    <dgm:cxn modelId="{82DBEB18-7F73-431A-B552-A91BBE73604F}" type="presParOf" srcId="{8C66754E-2D71-4B35-8D37-FA705ADE9589}" destId="{F75ADDF9-142B-4B2F-A75D-0A4CD9CCD797}" srcOrd="2" destOrd="0" presId="urn:microsoft.com/office/officeart/2018/5/layout/CenteredIconLabelDescriptionList"/>
    <dgm:cxn modelId="{11CFBD97-5F15-4181-9166-E29C7F06CEC1}" type="presParOf" srcId="{8C66754E-2D71-4B35-8D37-FA705ADE9589}" destId="{B945FE46-7C5E-4FE8-B8CE-6BDE099874DE}" srcOrd="3" destOrd="0" presId="urn:microsoft.com/office/officeart/2018/5/layout/CenteredIconLabelDescriptionList"/>
    <dgm:cxn modelId="{D5CADBBE-D367-4082-A0CB-78371C9D2288}" type="presParOf" srcId="{8C66754E-2D71-4B35-8D37-FA705ADE9589}" destId="{74F17AE3-B28E-47EA-8EBA-CAFA603F8E61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F606F-0F90-47AE-BD13-A85759985ED6}">
      <dsp:nvSpPr>
        <dsp:cNvPr id="0" name=""/>
        <dsp:cNvSpPr/>
      </dsp:nvSpPr>
      <dsp:spPr>
        <a:xfrm>
          <a:off x="0" y="2352"/>
          <a:ext cx="10075651" cy="109992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C6A47F-F70B-4B84-9CC6-ECB17B7260A1}">
      <dsp:nvSpPr>
        <dsp:cNvPr id="0" name=""/>
        <dsp:cNvSpPr/>
      </dsp:nvSpPr>
      <dsp:spPr>
        <a:xfrm>
          <a:off x="332728" y="249835"/>
          <a:ext cx="604960" cy="6049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18E4C-63EA-43FC-BBE6-EFD5C4367A75}">
      <dsp:nvSpPr>
        <dsp:cNvPr id="0" name=""/>
        <dsp:cNvSpPr/>
      </dsp:nvSpPr>
      <dsp:spPr>
        <a:xfrm>
          <a:off x="1270416" y="2352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Create a training data set</a:t>
          </a:r>
        </a:p>
      </dsp:txBody>
      <dsp:txXfrm>
        <a:off x="1270416" y="2352"/>
        <a:ext cx="4534042" cy="1099927"/>
      </dsp:txXfrm>
    </dsp:sp>
    <dsp:sp modelId="{A43A3D51-E706-4B5A-9540-574EFAD757D5}">
      <dsp:nvSpPr>
        <dsp:cNvPr id="0" name=""/>
        <dsp:cNvSpPr/>
      </dsp:nvSpPr>
      <dsp:spPr>
        <a:xfrm>
          <a:off x="5804459" y="2352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Collect images and labeling (Most effort / time-consuming step)</a:t>
          </a:r>
        </a:p>
      </dsp:txBody>
      <dsp:txXfrm>
        <a:off x="5804459" y="2352"/>
        <a:ext cx="4269950" cy="1099927"/>
      </dsp:txXfrm>
    </dsp:sp>
    <dsp:sp modelId="{F69C06BD-FCD3-43DB-998D-BAD4D3379703}">
      <dsp:nvSpPr>
        <dsp:cNvPr id="0" name=""/>
        <dsp:cNvSpPr/>
      </dsp:nvSpPr>
      <dsp:spPr>
        <a:xfrm>
          <a:off x="0" y="1377261"/>
          <a:ext cx="10075651" cy="109992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6E1DE7-A99B-4CD1-8797-A4745CC4284F}">
      <dsp:nvSpPr>
        <dsp:cNvPr id="0" name=""/>
        <dsp:cNvSpPr/>
      </dsp:nvSpPr>
      <dsp:spPr>
        <a:xfrm>
          <a:off x="332728" y="1624744"/>
          <a:ext cx="604960" cy="6049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B7C231-7ED4-4E9B-968F-D2406F33F767}">
      <dsp:nvSpPr>
        <dsp:cNvPr id="0" name=""/>
        <dsp:cNvSpPr/>
      </dsp:nvSpPr>
      <dsp:spPr>
        <a:xfrm>
          <a:off x="1270416" y="1377261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Train a custom model</a:t>
          </a:r>
        </a:p>
      </dsp:txBody>
      <dsp:txXfrm>
        <a:off x="1270416" y="1377261"/>
        <a:ext cx="4534042" cy="1099927"/>
      </dsp:txXfrm>
    </dsp:sp>
    <dsp:sp modelId="{D4BC5807-6B6C-47CE-AA51-7159CFBCD96C}">
      <dsp:nvSpPr>
        <dsp:cNvPr id="0" name=""/>
        <dsp:cNvSpPr/>
      </dsp:nvSpPr>
      <dsp:spPr>
        <a:xfrm>
          <a:off x="5804459" y="1377261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Use </a:t>
          </a:r>
          <a:r>
            <a:rPr lang="en-US" sz="1100" kern="1200" dirty="0" err="1"/>
            <a:t>Tensorflow</a:t>
          </a:r>
          <a:r>
            <a:rPr lang="en-US" sz="1100" kern="1200" dirty="0"/>
            <a:t> Lite Model Maker - </a:t>
          </a:r>
          <a:r>
            <a:rPr lang="en-US" sz="1100" kern="1200" dirty="0">
              <a:hlinkClick xmlns:r="http://schemas.openxmlformats.org/officeDocument/2006/relationships" r:id="rId5"/>
            </a:rPr>
            <a:t>https://colab.research.google.com/github/khanhlvg/tflite_raspberry_pi/blob/main/object_detection/Train_custom_model_tutorial.ipynb</a:t>
          </a:r>
          <a:endParaRPr lang="en-US" sz="1100" kern="1200" dirty="0"/>
        </a:p>
      </dsp:txBody>
      <dsp:txXfrm>
        <a:off x="5804459" y="1377261"/>
        <a:ext cx="4269950" cy="1099927"/>
      </dsp:txXfrm>
    </dsp:sp>
    <dsp:sp modelId="{C961AED3-7A82-4EC3-9E7D-BD2D3878E382}">
      <dsp:nvSpPr>
        <dsp:cNvPr id="0" name=""/>
        <dsp:cNvSpPr/>
      </dsp:nvSpPr>
      <dsp:spPr>
        <a:xfrm>
          <a:off x="0" y="2752170"/>
          <a:ext cx="10075651" cy="109992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3F2757-6FF4-4C83-821F-282505867EA8}">
      <dsp:nvSpPr>
        <dsp:cNvPr id="0" name=""/>
        <dsp:cNvSpPr/>
      </dsp:nvSpPr>
      <dsp:spPr>
        <a:xfrm>
          <a:off x="332728" y="2999654"/>
          <a:ext cx="604960" cy="604960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75FFB2-2287-4B9B-A7DE-303FAFBFA51B}">
      <dsp:nvSpPr>
        <dsp:cNvPr id="0" name=""/>
        <dsp:cNvSpPr/>
      </dsp:nvSpPr>
      <dsp:spPr>
        <a:xfrm>
          <a:off x="1270416" y="2752170"/>
          <a:ext cx="4534042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Deploy the model</a:t>
          </a:r>
        </a:p>
      </dsp:txBody>
      <dsp:txXfrm>
        <a:off x="1270416" y="2752170"/>
        <a:ext cx="4534042" cy="1099927"/>
      </dsp:txXfrm>
    </dsp:sp>
    <dsp:sp modelId="{6CF11393-1508-4370-8EFA-E12B09EA4D1C}">
      <dsp:nvSpPr>
        <dsp:cNvPr id="0" name=""/>
        <dsp:cNvSpPr/>
      </dsp:nvSpPr>
      <dsp:spPr>
        <a:xfrm>
          <a:off x="5804459" y="2752170"/>
          <a:ext cx="4269950" cy="1099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09" tIns="116409" rIns="116409" bIns="11640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Use on Raspberry Pi by replacing a custom model</a:t>
          </a:r>
        </a:p>
      </dsp:txBody>
      <dsp:txXfrm>
        <a:off x="5804459" y="2752170"/>
        <a:ext cx="4269950" cy="10999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CD7EF5-1269-44BD-8EAC-A1F03F18D57D}">
      <dsp:nvSpPr>
        <dsp:cNvPr id="0" name=""/>
        <dsp:cNvSpPr/>
      </dsp:nvSpPr>
      <dsp:spPr>
        <a:xfrm>
          <a:off x="0" y="626348"/>
          <a:ext cx="10075651" cy="11563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9DCDBE-3906-4A4A-9406-E99F662F7D9D}">
      <dsp:nvSpPr>
        <dsp:cNvPr id="0" name=""/>
        <dsp:cNvSpPr/>
      </dsp:nvSpPr>
      <dsp:spPr>
        <a:xfrm>
          <a:off x="349791" y="886523"/>
          <a:ext cx="635984" cy="6359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9610AD-B4B9-4474-A28F-BE7E419FCC35}">
      <dsp:nvSpPr>
        <dsp:cNvPr id="0" name=""/>
        <dsp:cNvSpPr/>
      </dsp:nvSpPr>
      <dsp:spPr>
        <a:xfrm>
          <a:off x="1335566" y="626348"/>
          <a:ext cx="4534042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 </a:t>
          </a:r>
          <a:r>
            <a:rPr lang="en-US" sz="2000" kern="1200" dirty="0" err="1"/>
            <a:t>LabelImg</a:t>
          </a:r>
          <a:r>
            <a:rPr lang="en-US" sz="2000" kern="1200" dirty="0"/>
            <a:t> (Open Source App) to draw a boundary box and label</a:t>
          </a:r>
        </a:p>
      </dsp:txBody>
      <dsp:txXfrm>
        <a:off x="1335566" y="626348"/>
        <a:ext cx="4534042" cy="1156335"/>
      </dsp:txXfrm>
    </dsp:sp>
    <dsp:sp modelId="{9FDFA34D-0B93-4EA9-871A-35FD2F88FE60}">
      <dsp:nvSpPr>
        <dsp:cNvPr id="0" name=""/>
        <dsp:cNvSpPr/>
      </dsp:nvSpPr>
      <dsp:spPr>
        <a:xfrm>
          <a:off x="5869609" y="626348"/>
          <a:ext cx="4206041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Draw a boundary box and label it</a:t>
          </a:r>
        </a:p>
      </dsp:txBody>
      <dsp:txXfrm>
        <a:off x="5869609" y="626348"/>
        <a:ext cx="4206041" cy="1156335"/>
      </dsp:txXfrm>
    </dsp:sp>
    <dsp:sp modelId="{66833E51-88AA-42E4-BC17-625DBCE978E1}">
      <dsp:nvSpPr>
        <dsp:cNvPr id="0" name=""/>
        <dsp:cNvSpPr/>
      </dsp:nvSpPr>
      <dsp:spPr>
        <a:xfrm>
          <a:off x="0" y="2071766"/>
          <a:ext cx="10075651" cy="11563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B8E838-9ED0-4DDE-BC0D-B49A7F8F2F54}">
      <dsp:nvSpPr>
        <dsp:cNvPr id="0" name=""/>
        <dsp:cNvSpPr/>
      </dsp:nvSpPr>
      <dsp:spPr>
        <a:xfrm>
          <a:off x="349791" y="2331942"/>
          <a:ext cx="635984" cy="6359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5A356-9BEB-4007-9BB0-605D2E2D94F8}">
      <dsp:nvSpPr>
        <dsp:cNvPr id="0" name=""/>
        <dsp:cNvSpPr/>
      </dsp:nvSpPr>
      <dsp:spPr>
        <a:xfrm>
          <a:off x="1335566" y="2071766"/>
          <a:ext cx="4534042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 more images you collect, the better the accuracy.</a:t>
          </a:r>
        </a:p>
      </dsp:txBody>
      <dsp:txXfrm>
        <a:off x="1335566" y="2071766"/>
        <a:ext cx="4534042" cy="1156335"/>
      </dsp:txXfrm>
    </dsp:sp>
    <dsp:sp modelId="{27CFF663-01BC-407C-8339-4D16F3F1E330}">
      <dsp:nvSpPr>
        <dsp:cNvPr id="0" name=""/>
        <dsp:cNvSpPr/>
      </dsp:nvSpPr>
      <dsp:spPr>
        <a:xfrm>
          <a:off x="5869609" y="2071766"/>
          <a:ext cx="4206041" cy="1156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79" tIns="122379" rIns="122379" bIns="122379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Training Images - 80% of your dataset – Used to train model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Test Images – 20% of your dataset – Used later to evaluate model</a:t>
          </a:r>
        </a:p>
      </dsp:txBody>
      <dsp:txXfrm>
        <a:off x="5869609" y="2071766"/>
        <a:ext cx="4206041" cy="11563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77B5A3-2181-4370-8B2B-91A158649E9B}">
      <dsp:nvSpPr>
        <dsp:cNvPr id="0" name=""/>
        <dsp:cNvSpPr/>
      </dsp:nvSpPr>
      <dsp:spPr>
        <a:xfrm>
          <a:off x="0" y="2211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1C6C1E-EB76-45A0-AE2B-0D11A8B5DD00}">
      <dsp:nvSpPr>
        <dsp:cNvPr id="0" name=""/>
        <dsp:cNvSpPr/>
      </dsp:nvSpPr>
      <dsp:spPr>
        <a:xfrm>
          <a:off x="128955" y="98128"/>
          <a:ext cx="234694" cy="2344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3869A5-D8E7-48BF-8FE4-5845C5A4B21F}">
      <dsp:nvSpPr>
        <dsp:cNvPr id="0" name=""/>
        <dsp:cNvSpPr/>
      </dsp:nvSpPr>
      <dsp:spPr>
        <a:xfrm>
          <a:off x="492606" y="2211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Use TensorFlow Lite Model Maker Object Detection utilizing dataset</a:t>
          </a:r>
        </a:p>
      </dsp:txBody>
      <dsp:txXfrm>
        <a:off x="492606" y="2211"/>
        <a:ext cx="4534042" cy="452944"/>
      </dsp:txXfrm>
    </dsp:sp>
    <dsp:sp modelId="{35F90BF5-2BFB-4E25-9BF8-276903B76A56}">
      <dsp:nvSpPr>
        <dsp:cNvPr id="0" name=""/>
        <dsp:cNvSpPr/>
      </dsp:nvSpPr>
      <dsp:spPr>
        <a:xfrm>
          <a:off x="5026649" y="2211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hlinkClick xmlns:r="http://schemas.openxmlformats.org/officeDocument/2006/relationships" r:id="rId3"/>
            </a:rPr>
            <a:t>https://colab.research.google.com/github/khanhlvg/tflite_raspberry_pi/blob/main/object_detection/Train_custom_model_tutorial.ipynb</a:t>
          </a:r>
          <a:endParaRPr lang="en-US" sz="1100" kern="1200"/>
        </a:p>
      </dsp:txBody>
      <dsp:txXfrm>
        <a:off x="5026649" y="2211"/>
        <a:ext cx="5034081" cy="426300"/>
      </dsp:txXfrm>
    </dsp:sp>
    <dsp:sp modelId="{5E5E4508-5004-4F94-9C38-EF4A61201B31}">
      <dsp:nvSpPr>
        <dsp:cNvPr id="0" name=""/>
        <dsp:cNvSpPr/>
      </dsp:nvSpPr>
      <dsp:spPr>
        <a:xfrm>
          <a:off x="0" y="568391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DB02C3-1D86-4CD3-A140-367DCCB7C633}">
      <dsp:nvSpPr>
        <dsp:cNvPr id="0" name=""/>
        <dsp:cNvSpPr/>
      </dsp:nvSpPr>
      <dsp:spPr>
        <a:xfrm>
          <a:off x="128955" y="664309"/>
          <a:ext cx="234694" cy="234465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C1C695-73BE-45D8-8473-8C0288A36340}">
      <dsp:nvSpPr>
        <dsp:cNvPr id="0" name=""/>
        <dsp:cNvSpPr/>
      </dsp:nvSpPr>
      <dsp:spPr>
        <a:xfrm>
          <a:off x="492606" y="568391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Load the Dataset</a:t>
          </a:r>
        </a:p>
      </dsp:txBody>
      <dsp:txXfrm>
        <a:off x="492606" y="568391"/>
        <a:ext cx="9568124" cy="452944"/>
      </dsp:txXfrm>
    </dsp:sp>
    <dsp:sp modelId="{2509C945-CBF8-444D-A4DC-0D6C44295069}">
      <dsp:nvSpPr>
        <dsp:cNvPr id="0" name=""/>
        <dsp:cNvSpPr/>
      </dsp:nvSpPr>
      <dsp:spPr>
        <a:xfrm>
          <a:off x="0" y="1134572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BF4F20-40DE-4AEB-8503-DC80D7324B05}">
      <dsp:nvSpPr>
        <dsp:cNvPr id="0" name=""/>
        <dsp:cNvSpPr/>
      </dsp:nvSpPr>
      <dsp:spPr>
        <a:xfrm>
          <a:off x="128955" y="1230489"/>
          <a:ext cx="234694" cy="234465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BB4823-C2B3-4611-83A4-DFF041B2F209}">
      <dsp:nvSpPr>
        <dsp:cNvPr id="0" name=""/>
        <dsp:cNvSpPr/>
      </dsp:nvSpPr>
      <dsp:spPr>
        <a:xfrm>
          <a:off x="492606" y="1134572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Choose Model Architecture</a:t>
          </a:r>
        </a:p>
      </dsp:txBody>
      <dsp:txXfrm>
        <a:off x="492606" y="1134572"/>
        <a:ext cx="4534042" cy="452944"/>
      </dsp:txXfrm>
    </dsp:sp>
    <dsp:sp modelId="{CA850F90-CF04-47DD-BDE3-F66A2DEC4C1D}">
      <dsp:nvSpPr>
        <dsp:cNvPr id="0" name=""/>
        <dsp:cNvSpPr/>
      </dsp:nvSpPr>
      <dsp:spPr>
        <a:xfrm>
          <a:off x="5026649" y="1134572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EfficientDet-Lite0 to EfficientDet-Lite4</a:t>
          </a:r>
        </a:p>
      </dsp:txBody>
      <dsp:txXfrm>
        <a:off x="5026649" y="1134572"/>
        <a:ext cx="5034081" cy="426300"/>
      </dsp:txXfrm>
    </dsp:sp>
    <dsp:sp modelId="{2E8423F1-981C-4CBA-970F-FC5C49E3519F}">
      <dsp:nvSpPr>
        <dsp:cNvPr id="0" name=""/>
        <dsp:cNvSpPr/>
      </dsp:nvSpPr>
      <dsp:spPr>
        <a:xfrm>
          <a:off x="0" y="1700752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55575F-F6DB-4308-B897-482C59B134BD}">
      <dsp:nvSpPr>
        <dsp:cNvPr id="0" name=""/>
        <dsp:cNvSpPr/>
      </dsp:nvSpPr>
      <dsp:spPr>
        <a:xfrm>
          <a:off x="128955" y="1796670"/>
          <a:ext cx="234694" cy="234465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DC8999-A72A-4649-B551-791376668366}">
      <dsp:nvSpPr>
        <dsp:cNvPr id="0" name=""/>
        <dsp:cNvSpPr/>
      </dsp:nvSpPr>
      <dsp:spPr>
        <a:xfrm>
          <a:off x="492606" y="1700752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Train the TensorFlow model with the training data</a:t>
          </a:r>
        </a:p>
      </dsp:txBody>
      <dsp:txXfrm>
        <a:off x="492606" y="1700752"/>
        <a:ext cx="9568124" cy="452944"/>
      </dsp:txXfrm>
    </dsp:sp>
    <dsp:sp modelId="{2124FC7F-1FBF-4616-8C31-0734F3AD0569}">
      <dsp:nvSpPr>
        <dsp:cNvPr id="0" name=""/>
        <dsp:cNvSpPr/>
      </dsp:nvSpPr>
      <dsp:spPr>
        <a:xfrm>
          <a:off x="0" y="2266933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6F20C5-140B-4E4D-9F80-1D274FEAD433}">
      <dsp:nvSpPr>
        <dsp:cNvPr id="0" name=""/>
        <dsp:cNvSpPr/>
      </dsp:nvSpPr>
      <dsp:spPr>
        <a:xfrm>
          <a:off x="128955" y="2362850"/>
          <a:ext cx="234694" cy="234465"/>
        </a:xfrm>
        <a:prstGeom prst="rect">
          <a:avLst/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D2DB4C-78D1-40A2-9FD5-F476E2289B0F}">
      <dsp:nvSpPr>
        <dsp:cNvPr id="0" name=""/>
        <dsp:cNvSpPr/>
      </dsp:nvSpPr>
      <dsp:spPr>
        <a:xfrm>
          <a:off x="492606" y="2266933"/>
          <a:ext cx="4534042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Evaluate the model with validation data</a:t>
          </a:r>
        </a:p>
      </dsp:txBody>
      <dsp:txXfrm>
        <a:off x="492606" y="2266933"/>
        <a:ext cx="4534042" cy="452944"/>
      </dsp:txXfrm>
    </dsp:sp>
    <dsp:sp modelId="{C2B8AA95-6A4E-44C6-98F7-F5F7A1404B63}">
      <dsp:nvSpPr>
        <dsp:cNvPr id="0" name=""/>
        <dsp:cNvSpPr/>
      </dsp:nvSpPr>
      <dsp:spPr>
        <a:xfrm>
          <a:off x="5026649" y="2266933"/>
          <a:ext cx="5034081" cy="426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17" tIns="45117" rIns="45117" bIns="4511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Look at Average Precision (AP)</a:t>
          </a:r>
        </a:p>
      </dsp:txBody>
      <dsp:txXfrm>
        <a:off x="5026649" y="2266933"/>
        <a:ext cx="5034081" cy="426300"/>
      </dsp:txXfrm>
    </dsp:sp>
    <dsp:sp modelId="{03F2840E-A55F-4FAA-8849-0ABE022A358B}">
      <dsp:nvSpPr>
        <dsp:cNvPr id="0" name=""/>
        <dsp:cNvSpPr/>
      </dsp:nvSpPr>
      <dsp:spPr>
        <a:xfrm>
          <a:off x="0" y="2833113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C82DA2-E052-467B-8045-13A25FD437B9}">
      <dsp:nvSpPr>
        <dsp:cNvPr id="0" name=""/>
        <dsp:cNvSpPr/>
      </dsp:nvSpPr>
      <dsp:spPr>
        <a:xfrm>
          <a:off x="128955" y="2929031"/>
          <a:ext cx="234694" cy="234465"/>
        </a:xfrm>
        <a:prstGeom prst="rect">
          <a:avLst/>
        </a:prstGeom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07D16B-0F93-46F9-9C69-93B40E08DFE4}">
      <dsp:nvSpPr>
        <dsp:cNvPr id="0" name=""/>
        <dsp:cNvSpPr/>
      </dsp:nvSpPr>
      <dsp:spPr>
        <a:xfrm>
          <a:off x="492606" y="2833113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Export as a TensorFlow Lite Model</a:t>
          </a:r>
        </a:p>
      </dsp:txBody>
      <dsp:txXfrm>
        <a:off x="492606" y="2833113"/>
        <a:ext cx="9568124" cy="452944"/>
      </dsp:txXfrm>
    </dsp:sp>
    <dsp:sp modelId="{494E7EA6-8D1E-4806-8D29-63BD5EDFC62F}">
      <dsp:nvSpPr>
        <dsp:cNvPr id="0" name=""/>
        <dsp:cNvSpPr/>
      </dsp:nvSpPr>
      <dsp:spPr>
        <a:xfrm>
          <a:off x="0" y="3399294"/>
          <a:ext cx="10075651" cy="42630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8A4FAF-030E-4C9A-B351-FCB2E5EAEA8D}">
      <dsp:nvSpPr>
        <dsp:cNvPr id="0" name=""/>
        <dsp:cNvSpPr/>
      </dsp:nvSpPr>
      <dsp:spPr>
        <a:xfrm>
          <a:off x="128955" y="3495212"/>
          <a:ext cx="234694" cy="234465"/>
        </a:xfrm>
        <a:prstGeom prst="rect">
          <a:avLst/>
        </a:prstGeom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D2B108-CA2D-41FB-96E7-6E4E468D4403}">
      <dsp:nvSpPr>
        <dsp:cNvPr id="0" name=""/>
        <dsp:cNvSpPr/>
      </dsp:nvSpPr>
      <dsp:spPr>
        <a:xfrm>
          <a:off x="492606" y="3399294"/>
          <a:ext cx="9568124" cy="4529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937" tIns="47937" rIns="47937" bIns="4793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Evaluate the TensorFlow Lite Model</a:t>
          </a:r>
        </a:p>
      </dsp:txBody>
      <dsp:txXfrm>
        <a:off x="492606" y="3399294"/>
        <a:ext cx="9568124" cy="4529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89209-7AEE-4B0F-B536-EDF73F6B7B6D}">
      <dsp:nvSpPr>
        <dsp:cNvPr id="0" name=""/>
        <dsp:cNvSpPr/>
      </dsp:nvSpPr>
      <dsp:spPr>
        <a:xfrm>
          <a:off x="1743825" y="48914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95238-5FB7-458E-87FD-2778ECE74243}">
      <dsp:nvSpPr>
        <dsp:cNvPr id="0" name=""/>
        <dsp:cNvSpPr/>
      </dsp:nvSpPr>
      <dsp:spPr>
        <a:xfrm>
          <a:off x="339825" y="212482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Download the TFlite model</a:t>
          </a:r>
        </a:p>
      </dsp:txBody>
      <dsp:txXfrm>
        <a:off x="339825" y="2124821"/>
        <a:ext cx="4320000" cy="648000"/>
      </dsp:txXfrm>
    </dsp:sp>
    <dsp:sp modelId="{F6CE2157-D4FF-48DA-A475-BEFBF4750D01}">
      <dsp:nvSpPr>
        <dsp:cNvPr id="0" name=""/>
        <dsp:cNvSpPr/>
      </dsp:nvSpPr>
      <dsp:spPr>
        <a:xfrm>
          <a:off x="339825" y="2830344"/>
          <a:ext cx="4320000" cy="534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Download new </a:t>
          </a:r>
          <a:r>
            <a:rPr lang="en-US" sz="1800" kern="1200" dirty="0" err="1"/>
            <a:t>tflite</a:t>
          </a:r>
          <a:r>
            <a:rPr lang="en-US" sz="1800" kern="1200" dirty="0"/>
            <a:t> model and move to working folder</a:t>
          </a:r>
        </a:p>
      </dsp:txBody>
      <dsp:txXfrm>
        <a:off x="339825" y="2830344"/>
        <a:ext cx="4320000" cy="534959"/>
      </dsp:txXfrm>
    </dsp:sp>
    <dsp:sp modelId="{F77803DF-9070-4085-990E-78222F087B32}">
      <dsp:nvSpPr>
        <dsp:cNvPr id="0" name=""/>
        <dsp:cNvSpPr/>
      </dsp:nvSpPr>
      <dsp:spPr>
        <a:xfrm>
          <a:off x="6819825" y="48914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5ADDF9-142B-4B2F-A75D-0A4CD9CCD797}">
      <dsp:nvSpPr>
        <dsp:cNvPr id="0" name=""/>
        <dsp:cNvSpPr/>
      </dsp:nvSpPr>
      <dsp:spPr>
        <a:xfrm>
          <a:off x="5415825" y="212482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Run the python script</a:t>
          </a:r>
        </a:p>
      </dsp:txBody>
      <dsp:txXfrm>
        <a:off x="5415825" y="2124821"/>
        <a:ext cx="4320000" cy="648000"/>
      </dsp:txXfrm>
    </dsp:sp>
    <dsp:sp modelId="{74F17AE3-B28E-47EA-8EBA-CAFA603F8E61}">
      <dsp:nvSpPr>
        <dsp:cNvPr id="0" name=""/>
        <dsp:cNvSpPr/>
      </dsp:nvSpPr>
      <dsp:spPr>
        <a:xfrm>
          <a:off x="5415825" y="2830344"/>
          <a:ext cx="4320000" cy="5349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‘python Chu-Object-Detection-Fall-2021.py --model ‘</a:t>
          </a:r>
          <a:r>
            <a:rPr lang="en-US" sz="1800" kern="1200" dirty="0" err="1"/>
            <a:t>test.tflite</a:t>
          </a:r>
          <a:r>
            <a:rPr lang="en-US" sz="1800" kern="1200" dirty="0"/>
            <a:t>’</a:t>
          </a:r>
        </a:p>
      </dsp:txBody>
      <dsp:txXfrm>
        <a:off x="5415825" y="2830344"/>
        <a:ext cx="4320000" cy="534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32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14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176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30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57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4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0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9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71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7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53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40" r:id="rId7"/>
    <p:sldLayoutId id="2147483741" r:id="rId8"/>
    <p:sldLayoutId id="2147483742" r:id="rId9"/>
    <p:sldLayoutId id="2147483743" r:id="rId10"/>
    <p:sldLayoutId id="214748375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sci2s.ugr.es/sites/default/files/files/TematicWebSites/WeaponsDetection/BasesDeDatos/WeaponS.zip" TargetMode="External"/><Relationship Id="rId3" Type="http://schemas.openxmlformats.org/officeDocument/2006/relationships/hyperlink" Target="https://github.com/tensorflow/examples" TargetMode="External"/><Relationship Id="rId7" Type="http://schemas.openxmlformats.org/officeDocument/2006/relationships/hyperlink" Target="https://github.com/tzutalin/labelImg" TargetMode="External"/><Relationship Id="rId2" Type="http://schemas.openxmlformats.org/officeDocument/2006/relationships/hyperlink" Target="https://sci2s.ugr.es/weapons-detec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sci.es/transferencia/open-data/24705/" TargetMode="External"/><Relationship Id="rId5" Type="http://schemas.openxmlformats.org/officeDocument/2006/relationships/hyperlink" Target="https://colab.research.google.com/github/khanhlvg/tflite_raspberry_pi/blob/main/object_detection/Train_custom_model_tutorial.ipynb" TargetMode="External"/><Relationship Id="rId10" Type="http://schemas.openxmlformats.org/officeDocument/2006/relationships/hyperlink" Target="https://storage.googleapis.com/download.tensorflow.org/data/android_figurine.zip" TargetMode="External"/><Relationship Id="rId4" Type="http://schemas.openxmlformats.org/officeDocument/2006/relationships/hyperlink" Target="https://www.digikey.com/en/maker/projects/how-to-perform-object-detection-with-tensorflow-lite-on-raspberry-pi/b929e1519c7c43d5b2c6f89984883588" TargetMode="External"/><Relationship Id="rId9" Type="http://schemas.openxmlformats.org/officeDocument/2006/relationships/hyperlink" Target="https://sci2s.ugr.es/sites/default/files/files/TematicWebSites/WeaponsDetection/BasesDeDatos/WeaponS_bbox.zi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hu-lab/TensorFlow-Object-Detec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2s.ugr.es/sites/default/files/files/TematicWebSites/WeaponsDetection/BasesDeDatos/WeaponS_bbox.zip" TargetMode="External"/><Relationship Id="rId2" Type="http://schemas.openxmlformats.org/officeDocument/2006/relationships/hyperlink" Target="https://sci2s.ugr.es/sites/default/files/files/TematicWebSites/WeaponsDetection/BasesDeDatos/WeaponS.zi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age.googleapis.com/download.tensorflow.org/data/android_figurine.zi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F32ACB-37F7-4E27-BDBC-67A94864F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FFE72E-7901-4A65-B8DD-AE7AC924C0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r="31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40449D5-DE6C-45AB-811E-29321C591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418457" y="1418454"/>
            <a:ext cx="6858002" cy="402108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908E5-B433-9841-A3AD-71DB8D0B9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1" y="685799"/>
            <a:ext cx="6561245" cy="160304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Object Detection using TensorFlow Lite</a:t>
            </a:r>
            <a:br>
              <a:rPr lang="en-US" sz="2800" dirty="0"/>
            </a:br>
            <a:r>
              <a:rPr lang="en-US" sz="2800" dirty="0"/>
              <a:t>Raspberry Pi 4 4GB + PiCamera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232D-88FD-5E40-85A1-85BC2547A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1" y="2580305"/>
            <a:ext cx="2983158" cy="8763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Simon Chu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22480C3-21A7-43F5-9070-D4ACB7435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D0EC083-0A53-4954-B40D-58DE716A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E0B7F4D-C85E-48A0-96DF-660635DF2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7ED81EDB-4C09-4811-9DC9-0E1902402C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ED912B6-9DD8-4B07-B08A-82FE15F36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1837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A9C69-44A0-1146-BEED-927EDC6E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2: Use Model Maker Object Detection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455BEF9-6393-4900-9B68-62F7231DA7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2127003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5327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074AF3-AF45-174C-AE75-8E0AA70C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3: Deploy the Model</a:t>
            </a:r>
          </a:p>
        </p:txBody>
      </p:sp>
      <p:grpSp>
        <p:nvGrpSpPr>
          <p:cNvPr id="27" name="Group 10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12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8A2E7C45-0660-4965-838C-FEB83E2D0C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8279690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884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6DC4-DC56-9245-9657-B0762F8C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81CD0-0D14-7244-85A4-3DA2CED2E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u="sng" dirty="0">
                <a:hlinkClick r:id="rId2"/>
              </a:rPr>
              <a:t>https://sci2s.ugr.es/weapons-detection</a:t>
            </a:r>
            <a:endParaRPr lang="en-US" dirty="0"/>
          </a:p>
          <a:p>
            <a:pPr lvl="0"/>
            <a:r>
              <a:rPr lang="en-US" u="sng" dirty="0">
                <a:hlinkClick r:id="rId3"/>
              </a:rPr>
              <a:t>https://github.com/tensorflow/examples</a:t>
            </a:r>
            <a:endParaRPr lang="en-US" dirty="0"/>
          </a:p>
          <a:p>
            <a:pPr lvl="0"/>
            <a:r>
              <a:rPr lang="en-US" u="sng" dirty="0">
                <a:hlinkClick r:id="rId4"/>
              </a:rPr>
              <a:t>https://www.digikey.com/en/maker/projects/how-to-perform-object-detection-with-tensorflow-lite-on-raspberry-pi/b929e1519c7c43d5b2c6f89984883588</a:t>
            </a:r>
            <a:endParaRPr lang="en-US" dirty="0"/>
          </a:p>
          <a:p>
            <a:pPr lvl="0"/>
            <a:r>
              <a:rPr lang="en-US" u="sng" dirty="0">
                <a:hlinkClick r:id="rId5"/>
              </a:rPr>
              <a:t>https://colab.research.google.com/github/khanhlvg/tflite_raspberry_pi/blob/main/object_detection/Train_custom_model_tutorial.ipynb</a:t>
            </a:r>
            <a:endParaRPr lang="en-US" dirty="0"/>
          </a:p>
          <a:p>
            <a:pPr lvl="0"/>
            <a:r>
              <a:rPr lang="en-US" u="sng" dirty="0">
                <a:hlinkClick r:id="rId6"/>
              </a:rPr>
              <a:t>https://dasci.es/transferencia/open-data/24705/</a:t>
            </a:r>
            <a:endParaRPr lang="en-US" dirty="0"/>
          </a:p>
          <a:p>
            <a:pPr lvl="0"/>
            <a:r>
              <a:rPr lang="en-US" u="sng" dirty="0">
                <a:hlinkClick r:id="rId7"/>
              </a:rPr>
              <a:t>https://github.com/tzutalin/labelImg</a:t>
            </a:r>
            <a:endParaRPr lang="en-US" dirty="0"/>
          </a:p>
          <a:p>
            <a:pPr lvl="0"/>
            <a:r>
              <a:rPr lang="en-US" dirty="0"/>
              <a:t>[</a:t>
            </a:r>
            <a:r>
              <a:rPr lang="en-US" u="sng" dirty="0">
                <a:hlinkClick r:id="rId8"/>
              </a:rPr>
              <a:t>https://sci2s.ugr.es/sites/default/files/files/TematicWebSites/WeaponsDetection/BasesDeDatos/WeaponS.zip</a:t>
            </a:r>
            <a:endParaRPr lang="en-US" dirty="0"/>
          </a:p>
          <a:p>
            <a:pPr lvl="0"/>
            <a:r>
              <a:rPr lang="en-US" u="sng" dirty="0">
                <a:hlinkClick r:id="rId9"/>
              </a:rPr>
              <a:t>https://sci2s.ugr.es/sites/default/files/files/TematicWebSites/WeaponsDetection/BasesDeDatos/WeaponS_bbox.zip</a:t>
            </a:r>
            <a:endParaRPr lang="en-US" dirty="0"/>
          </a:p>
          <a:p>
            <a:pPr lvl="0"/>
            <a:r>
              <a:rPr lang="en-US" u="sng" dirty="0">
                <a:hlinkClick r:id="rId10"/>
              </a:rPr>
              <a:t>https://storage.googleapis.com/download.tensorflow.org/data/android_figurine.zip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01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FA7E-425F-904B-A9DA-56FEC974E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purpose of the project is to develop Object Detection with TensorFlow Lite utilizing prepared data (pictures and annotation). The intent is to have real-time detection of objects with available hardware (e.g. camera or webcam).</a:t>
            </a:r>
          </a:p>
          <a:p>
            <a:pPr marL="0" indent="0">
              <a:buNone/>
            </a:pPr>
            <a:r>
              <a:rPr lang="en-US" dirty="0"/>
              <a:t>Utilizing a Raspberry Pi 4 and a PiCamera was utilized for the hardware aspect for object detection.</a:t>
            </a:r>
          </a:p>
          <a:p>
            <a:pPr marL="0" indent="0">
              <a:buNone/>
            </a:pPr>
            <a:r>
              <a:rPr lang="en-US" dirty="0"/>
              <a:t>For software, TensorFlow Lite, OpenCV, and Python 3 was utilized to develop the real-time identification of objects.</a:t>
            </a:r>
          </a:p>
          <a:p>
            <a:pPr marL="0" indent="0">
              <a:buNone/>
            </a:pPr>
            <a:r>
              <a:rPr lang="en-US" dirty="0"/>
              <a:t>The most impressive aspect of this event is the ease of creating a real-time detection application APIs from TensorFlow and the ability to utilize it with a Raspberry Pi 3B+ or 4.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https://github.com/schu-lab/TensorFlow-Object-Detection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3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79DFA4D1-A2F8-4D64-98F0-0711097CE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389745-E93E-4A1E-A7FF-5D64C5A3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94298">
            <a:off x="873215" y="576946"/>
            <a:ext cx="4605051" cy="550160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C8CC8F0E-91AD-4492-9208-600E0067D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395334">
            <a:off x="858622" y="566333"/>
            <a:ext cx="4646439" cy="5500188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78736 w 4553447"/>
              <a:gd name="connsiteY81" fmla="*/ 3839310 h 5549974"/>
              <a:gd name="connsiteX82" fmla="*/ 303426 w 4553447"/>
              <a:gd name="connsiteY82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78736 w 4553447"/>
              <a:gd name="connsiteY80" fmla="*/ 3839310 h 5549974"/>
              <a:gd name="connsiteX81" fmla="*/ 303426 w 4553447"/>
              <a:gd name="connsiteY81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990 w 4553447"/>
              <a:gd name="connsiteY73" fmla="*/ 5210500 h 5549974"/>
              <a:gd name="connsiteX74" fmla="*/ 8674 w 4553447"/>
              <a:gd name="connsiteY74" fmla="*/ 5204597 h 5549974"/>
              <a:gd name="connsiteX75" fmla="*/ 8091 w 4553447"/>
              <a:gd name="connsiteY75" fmla="*/ 5201441 h 5549974"/>
              <a:gd name="connsiteX76" fmla="*/ 7461 w 4553447"/>
              <a:gd name="connsiteY76" fmla="*/ 5189632 h 5549974"/>
              <a:gd name="connsiteX77" fmla="*/ 6877 w 4553447"/>
              <a:gd name="connsiteY77" fmla="*/ 5186477 h 5549974"/>
              <a:gd name="connsiteX78" fmla="*/ 7145 w 4553447"/>
              <a:gd name="connsiteY78" fmla="*/ 5183728 h 5549974"/>
              <a:gd name="connsiteX79" fmla="*/ 78736 w 4553447"/>
              <a:gd name="connsiteY79" fmla="*/ 3839310 h 5549974"/>
              <a:gd name="connsiteX80" fmla="*/ 303426 w 4553447"/>
              <a:gd name="connsiteY80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674 w 4553447"/>
              <a:gd name="connsiteY73" fmla="*/ 5204597 h 5549974"/>
              <a:gd name="connsiteX74" fmla="*/ 8091 w 4553447"/>
              <a:gd name="connsiteY74" fmla="*/ 5201441 h 5549974"/>
              <a:gd name="connsiteX75" fmla="*/ 7461 w 4553447"/>
              <a:gd name="connsiteY75" fmla="*/ 5189632 h 5549974"/>
              <a:gd name="connsiteX76" fmla="*/ 6877 w 4553447"/>
              <a:gd name="connsiteY76" fmla="*/ 5186477 h 5549974"/>
              <a:gd name="connsiteX77" fmla="*/ 7145 w 4553447"/>
              <a:gd name="connsiteY77" fmla="*/ 5183728 h 5549974"/>
              <a:gd name="connsiteX78" fmla="*/ 78736 w 4553447"/>
              <a:gd name="connsiteY78" fmla="*/ 3839310 h 5549974"/>
              <a:gd name="connsiteX79" fmla="*/ 303426 w 4553447"/>
              <a:gd name="connsiteY79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8721 w 4553447"/>
              <a:gd name="connsiteY72" fmla="*/ 5213249 h 5549974"/>
              <a:gd name="connsiteX73" fmla="*/ 8091 w 4553447"/>
              <a:gd name="connsiteY73" fmla="*/ 5201441 h 5549974"/>
              <a:gd name="connsiteX74" fmla="*/ 7461 w 4553447"/>
              <a:gd name="connsiteY74" fmla="*/ 5189632 h 5549974"/>
              <a:gd name="connsiteX75" fmla="*/ 6877 w 4553447"/>
              <a:gd name="connsiteY75" fmla="*/ 5186477 h 5549974"/>
              <a:gd name="connsiteX76" fmla="*/ 7145 w 4553447"/>
              <a:gd name="connsiteY76" fmla="*/ 5183728 h 5549974"/>
              <a:gd name="connsiteX77" fmla="*/ 78736 w 4553447"/>
              <a:gd name="connsiteY77" fmla="*/ 3839310 h 5549974"/>
              <a:gd name="connsiteX78" fmla="*/ 303426 w 4553447"/>
              <a:gd name="connsiteY78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8721 w 4553447"/>
              <a:gd name="connsiteY71" fmla="*/ 5213249 h 5549974"/>
              <a:gd name="connsiteX72" fmla="*/ 8091 w 4553447"/>
              <a:gd name="connsiteY72" fmla="*/ 5201441 h 5549974"/>
              <a:gd name="connsiteX73" fmla="*/ 7461 w 4553447"/>
              <a:gd name="connsiteY73" fmla="*/ 5189632 h 5549974"/>
              <a:gd name="connsiteX74" fmla="*/ 6877 w 4553447"/>
              <a:gd name="connsiteY74" fmla="*/ 5186477 h 5549974"/>
              <a:gd name="connsiteX75" fmla="*/ 7145 w 4553447"/>
              <a:gd name="connsiteY75" fmla="*/ 5183728 h 5549974"/>
              <a:gd name="connsiteX76" fmla="*/ 78736 w 4553447"/>
              <a:gd name="connsiteY76" fmla="*/ 3839310 h 5549974"/>
              <a:gd name="connsiteX77" fmla="*/ 303426 w 4553447"/>
              <a:gd name="connsiteY77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8091 w 4553447"/>
              <a:gd name="connsiteY71" fmla="*/ 5201441 h 5549974"/>
              <a:gd name="connsiteX72" fmla="*/ 7461 w 4553447"/>
              <a:gd name="connsiteY72" fmla="*/ 5189632 h 5549974"/>
              <a:gd name="connsiteX73" fmla="*/ 6877 w 4553447"/>
              <a:gd name="connsiteY73" fmla="*/ 5186477 h 5549974"/>
              <a:gd name="connsiteX74" fmla="*/ 7145 w 4553447"/>
              <a:gd name="connsiteY74" fmla="*/ 5183728 h 5549974"/>
              <a:gd name="connsiteX75" fmla="*/ 78736 w 4553447"/>
              <a:gd name="connsiteY75" fmla="*/ 3839310 h 5549974"/>
              <a:gd name="connsiteX76" fmla="*/ 303426 w 4553447"/>
              <a:gd name="connsiteY76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8091 w 4553447"/>
              <a:gd name="connsiteY70" fmla="*/ 5201441 h 5549974"/>
              <a:gd name="connsiteX71" fmla="*/ 7461 w 4553447"/>
              <a:gd name="connsiteY71" fmla="*/ 5189632 h 5549974"/>
              <a:gd name="connsiteX72" fmla="*/ 6877 w 4553447"/>
              <a:gd name="connsiteY72" fmla="*/ 5186477 h 5549974"/>
              <a:gd name="connsiteX73" fmla="*/ 7145 w 4553447"/>
              <a:gd name="connsiteY73" fmla="*/ 5183728 h 5549974"/>
              <a:gd name="connsiteX74" fmla="*/ 78736 w 4553447"/>
              <a:gd name="connsiteY74" fmla="*/ 3839310 h 5549974"/>
              <a:gd name="connsiteX75" fmla="*/ 303426 w 4553447"/>
              <a:gd name="connsiteY75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091 w 4553447"/>
              <a:gd name="connsiteY69" fmla="*/ 5201441 h 5549974"/>
              <a:gd name="connsiteX70" fmla="*/ 7461 w 4553447"/>
              <a:gd name="connsiteY70" fmla="*/ 5189632 h 5549974"/>
              <a:gd name="connsiteX71" fmla="*/ 6877 w 4553447"/>
              <a:gd name="connsiteY71" fmla="*/ 5186477 h 5549974"/>
              <a:gd name="connsiteX72" fmla="*/ 7145 w 4553447"/>
              <a:gd name="connsiteY72" fmla="*/ 5183728 h 5549974"/>
              <a:gd name="connsiteX73" fmla="*/ 78736 w 4553447"/>
              <a:gd name="connsiteY73" fmla="*/ 3839310 h 5549974"/>
              <a:gd name="connsiteX74" fmla="*/ 303426 w 4553447"/>
              <a:gd name="connsiteY74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091 w 4553447"/>
              <a:gd name="connsiteY68" fmla="*/ 5201441 h 5549974"/>
              <a:gd name="connsiteX69" fmla="*/ 7461 w 4553447"/>
              <a:gd name="connsiteY69" fmla="*/ 5189632 h 5549974"/>
              <a:gd name="connsiteX70" fmla="*/ 6877 w 4553447"/>
              <a:gd name="connsiteY70" fmla="*/ 5186477 h 5549974"/>
              <a:gd name="connsiteX71" fmla="*/ 7145 w 4553447"/>
              <a:gd name="connsiteY71" fmla="*/ 5183728 h 5549974"/>
              <a:gd name="connsiteX72" fmla="*/ 78736 w 4553447"/>
              <a:gd name="connsiteY72" fmla="*/ 3839310 h 5549974"/>
              <a:gd name="connsiteX73" fmla="*/ 303426 w 4553447"/>
              <a:gd name="connsiteY73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6877 w 4553447"/>
              <a:gd name="connsiteY69" fmla="*/ 5186477 h 5549974"/>
              <a:gd name="connsiteX70" fmla="*/ 7145 w 4553447"/>
              <a:gd name="connsiteY70" fmla="*/ 5183728 h 5549974"/>
              <a:gd name="connsiteX71" fmla="*/ 78736 w 4553447"/>
              <a:gd name="connsiteY71" fmla="*/ 3839310 h 5549974"/>
              <a:gd name="connsiteX72" fmla="*/ 303426 w 4553447"/>
              <a:gd name="connsiteY72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6877 w 4553447"/>
              <a:gd name="connsiteY69" fmla="*/ 5186477 h 5549974"/>
              <a:gd name="connsiteX70" fmla="*/ 78736 w 4553447"/>
              <a:gd name="connsiteY70" fmla="*/ 3839310 h 5549974"/>
              <a:gd name="connsiteX71" fmla="*/ 303426 w 4553447"/>
              <a:gd name="connsiteY71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461 w 4553447"/>
              <a:gd name="connsiteY68" fmla="*/ 5189632 h 5549974"/>
              <a:gd name="connsiteX69" fmla="*/ 78736 w 4553447"/>
              <a:gd name="connsiteY69" fmla="*/ 3839310 h 5549974"/>
              <a:gd name="connsiteX70" fmla="*/ 303426 w 4553447"/>
              <a:gd name="connsiteY70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8091 w 4553447"/>
              <a:gd name="connsiteY67" fmla="*/ 5201441 h 5549974"/>
              <a:gd name="connsiteX68" fmla="*/ 78736 w 4553447"/>
              <a:gd name="connsiteY68" fmla="*/ 3839310 h 5549974"/>
              <a:gd name="connsiteX69" fmla="*/ 303426 w 4553447"/>
              <a:gd name="connsiteY69" fmla="*/ 0 h 5549974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78736 w 4553447"/>
              <a:gd name="connsiteY67" fmla="*/ 3839310 h 5549974"/>
              <a:gd name="connsiteX68" fmla="*/ 303426 w 4553447"/>
              <a:gd name="connsiteY68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15022 w 4536644"/>
              <a:gd name="connsiteY27" fmla="*/ 1351864 h 5549974"/>
              <a:gd name="connsiteX28" fmla="*/ 4505903 w 4536644"/>
              <a:gd name="connsiteY28" fmla="*/ 1391762 h 5549974"/>
              <a:gd name="connsiteX29" fmla="*/ 4509167 w 4536644"/>
              <a:gd name="connsiteY29" fmla="*/ 1395707 h 5549974"/>
              <a:gd name="connsiteX30" fmla="*/ 4512009 w 4536644"/>
              <a:gd name="connsiteY30" fmla="*/ 1408524 h 5549974"/>
              <a:gd name="connsiteX31" fmla="*/ 4507268 w 4536644"/>
              <a:gd name="connsiteY31" fmla="*/ 1419109 h 5549974"/>
              <a:gd name="connsiteX32" fmla="*/ 4497084 w 4536644"/>
              <a:gd name="connsiteY32" fmla="*/ 1469337 h 5549974"/>
              <a:gd name="connsiteX33" fmla="*/ 4486187 w 4536644"/>
              <a:gd name="connsiteY33" fmla="*/ 1543038 h 5549974"/>
              <a:gd name="connsiteX34" fmla="*/ 4481306 w 4536644"/>
              <a:gd name="connsiteY34" fmla="*/ 1553997 h 5549974"/>
              <a:gd name="connsiteX35" fmla="*/ 4466878 w 4536644"/>
              <a:gd name="connsiteY35" fmla="*/ 1626071 h 5549974"/>
              <a:gd name="connsiteX36" fmla="*/ 4463163 w 4536644"/>
              <a:gd name="connsiteY36" fmla="*/ 1664103 h 5549974"/>
              <a:gd name="connsiteX37" fmla="*/ 4466823 w 4536644"/>
              <a:gd name="connsiteY37" fmla="*/ 1668558 h 5549974"/>
              <a:gd name="connsiteX38" fmla="*/ 4465173 w 4536644"/>
              <a:gd name="connsiteY38" fmla="*/ 1679756 h 5549974"/>
              <a:gd name="connsiteX39" fmla="*/ 4465585 w 4536644"/>
              <a:gd name="connsiteY39" fmla="*/ 1682815 h 5549974"/>
              <a:gd name="connsiteX40" fmla="*/ 4467096 w 4536644"/>
              <a:gd name="connsiteY40" fmla="*/ 1700268 h 5549974"/>
              <a:gd name="connsiteX41" fmla="*/ 4455626 w 4536644"/>
              <a:gd name="connsiteY41" fmla="*/ 1735163 h 5549974"/>
              <a:gd name="connsiteX42" fmla="*/ 4453566 w 4536644"/>
              <a:gd name="connsiteY42" fmla="*/ 1735289 h 5549974"/>
              <a:gd name="connsiteX43" fmla="*/ 4445068 w 4536644"/>
              <a:gd name="connsiteY43" fmla="*/ 1887374 h 5549974"/>
              <a:gd name="connsiteX44" fmla="*/ 4453759 w 4536644"/>
              <a:gd name="connsiteY44" fmla="*/ 1911536 h 5549974"/>
              <a:gd name="connsiteX45" fmla="*/ 4456037 w 4536644"/>
              <a:gd name="connsiteY45" fmla="*/ 1961755 h 5549974"/>
              <a:gd name="connsiteX46" fmla="*/ 4455156 w 4536644"/>
              <a:gd name="connsiteY46" fmla="*/ 1995384 h 5549974"/>
              <a:gd name="connsiteX47" fmla="*/ 4454694 w 4536644"/>
              <a:gd name="connsiteY47" fmla="*/ 2000244 h 5549974"/>
              <a:gd name="connsiteX48" fmla="*/ 4445574 w 4536644"/>
              <a:gd name="connsiteY48" fmla="*/ 2040142 h 5549974"/>
              <a:gd name="connsiteX49" fmla="*/ 4448839 w 4536644"/>
              <a:gd name="connsiteY49" fmla="*/ 2044087 h 5549974"/>
              <a:gd name="connsiteX50" fmla="*/ 4451680 w 4536644"/>
              <a:gd name="connsiteY50" fmla="*/ 2056904 h 5549974"/>
              <a:gd name="connsiteX51" fmla="*/ 4446939 w 4536644"/>
              <a:gd name="connsiteY51" fmla="*/ 2067489 h 5549974"/>
              <a:gd name="connsiteX52" fmla="*/ 4436755 w 4536644"/>
              <a:gd name="connsiteY52" fmla="*/ 2117719 h 5549974"/>
              <a:gd name="connsiteX53" fmla="*/ 4429424 w 4536644"/>
              <a:gd name="connsiteY53" fmla="*/ 2167300 h 5549974"/>
              <a:gd name="connsiteX54" fmla="*/ 4373341 w 4536644"/>
              <a:gd name="connsiteY54" fmla="*/ 3223633 h 5549974"/>
              <a:gd name="connsiteX55" fmla="*/ 4360555 w 4536644"/>
              <a:gd name="connsiteY55" fmla="*/ 3477281 h 5549974"/>
              <a:gd name="connsiteX56" fmla="*/ 4349470 w 4536644"/>
              <a:gd name="connsiteY56" fmla="*/ 3639984 h 5549974"/>
              <a:gd name="connsiteX57" fmla="*/ 4258709 w 4536644"/>
              <a:gd name="connsiteY57" fmla="*/ 5278921 h 5549974"/>
              <a:gd name="connsiteX58" fmla="*/ 4264007 w 4536644"/>
              <a:gd name="connsiteY58" fmla="*/ 5315626 h 5549974"/>
              <a:gd name="connsiteX59" fmla="*/ 4267541 w 4536644"/>
              <a:gd name="connsiteY59" fmla="*/ 5350090 h 5549974"/>
              <a:gd name="connsiteX60" fmla="*/ 4270373 w 4536644"/>
              <a:gd name="connsiteY60" fmla="*/ 5450399 h 5549974"/>
              <a:gd name="connsiteX61" fmla="*/ 4251816 w 4536644"/>
              <a:gd name="connsiteY61" fmla="*/ 5484804 h 5549974"/>
              <a:gd name="connsiteX62" fmla="*/ 4247164 w 4536644"/>
              <a:gd name="connsiteY62" fmla="*/ 5487504 h 5549974"/>
              <a:gd name="connsiteX63" fmla="*/ 4243707 w 4536644"/>
              <a:gd name="connsiteY63" fmla="*/ 5549951 h 5549974"/>
              <a:gd name="connsiteX64" fmla="*/ 310344 w 4536644"/>
              <a:gd name="connsiteY64" fmla="*/ 5297261 h 5549974"/>
              <a:gd name="connsiteX65" fmla="*/ 0 w 4536644"/>
              <a:gd name="connsiteY65" fmla="*/ 5280167 h 5549974"/>
              <a:gd name="connsiteX66" fmla="*/ 78736 w 4536644"/>
              <a:gd name="connsiteY66" fmla="*/ 3839310 h 5549974"/>
              <a:gd name="connsiteX67" fmla="*/ 303426 w 4536644"/>
              <a:gd name="connsiteY67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15022 w 4536644"/>
              <a:gd name="connsiteY27" fmla="*/ 1351864 h 5549974"/>
              <a:gd name="connsiteX28" fmla="*/ 4505903 w 4536644"/>
              <a:gd name="connsiteY28" fmla="*/ 1391762 h 5549974"/>
              <a:gd name="connsiteX29" fmla="*/ 4509167 w 4536644"/>
              <a:gd name="connsiteY29" fmla="*/ 1395707 h 5549974"/>
              <a:gd name="connsiteX30" fmla="*/ 4512009 w 4536644"/>
              <a:gd name="connsiteY30" fmla="*/ 1408524 h 5549974"/>
              <a:gd name="connsiteX31" fmla="*/ 4497084 w 4536644"/>
              <a:gd name="connsiteY31" fmla="*/ 1469337 h 5549974"/>
              <a:gd name="connsiteX32" fmla="*/ 4486187 w 4536644"/>
              <a:gd name="connsiteY32" fmla="*/ 1543038 h 5549974"/>
              <a:gd name="connsiteX33" fmla="*/ 4481306 w 4536644"/>
              <a:gd name="connsiteY33" fmla="*/ 1553997 h 5549974"/>
              <a:gd name="connsiteX34" fmla="*/ 4466878 w 4536644"/>
              <a:gd name="connsiteY34" fmla="*/ 1626071 h 5549974"/>
              <a:gd name="connsiteX35" fmla="*/ 4463163 w 4536644"/>
              <a:gd name="connsiteY35" fmla="*/ 1664103 h 5549974"/>
              <a:gd name="connsiteX36" fmla="*/ 4466823 w 4536644"/>
              <a:gd name="connsiteY36" fmla="*/ 1668558 h 5549974"/>
              <a:gd name="connsiteX37" fmla="*/ 4465173 w 4536644"/>
              <a:gd name="connsiteY37" fmla="*/ 1679756 h 5549974"/>
              <a:gd name="connsiteX38" fmla="*/ 4465585 w 4536644"/>
              <a:gd name="connsiteY38" fmla="*/ 1682815 h 5549974"/>
              <a:gd name="connsiteX39" fmla="*/ 4467096 w 4536644"/>
              <a:gd name="connsiteY39" fmla="*/ 1700268 h 5549974"/>
              <a:gd name="connsiteX40" fmla="*/ 4455626 w 4536644"/>
              <a:gd name="connsiteY40" fmla="*/ 1735163 h 5549974"/>
              <a:gd name="connsiteX41" fmla="*/ 4453566 w 4536644"/>
              <a:gd name="connsiteY41" fmla="*/ 1735289 h 5549974"/>
              <a:gd name="connsiteX42" fmla="*/ 4445068 w 4536644"/>
              <a:gd name="connsiteY42" fmla="*/ 1887374 h 5549974"/>
              <a:gd name="connsiteX43" fmla="*/ 4453759 w 4536644"/>
              <a:gd name="connsiteY43" fmla="*/ 1911536 h 5549974"/>
              <a:gd name="connsiteX44" fmla="*/ 4456037 w 4536644"/>
              <a:gd name="connsiteY44" fmla="*/ 1961755 h 5549974"/>
              <a:gd name="connsiteX45" fmla="*/ 4455156 w 4536644"/>
              <a:gd name="connsiteY45" fmla="*/ 1995384 h 5549974"/>
              <a:gd name="connsiteX46" fmla="*/ 4454694 w 4536644"/>
              <a:gd name="connsiteY46" fmla="*/ 2000244 h 5549974"/>
              <a:gd name="connsiteX47" fmla="*/ 4445574 w 4536644"/>
              <a:gd name="connsiteY47" fmla="*/ 2040142 h 5549974"/>
              <a:gd name="connsiteX48" fmla="*/ 4448839 w 4536644"/>
              <a:gd name="connsiteY48" fmla="*/ 2044087 h 5549974"/>
              <a:gd name="connsiteX49" fmla="*/ 4451680 w 4536644"/>
              <a:gd name="connsiteY49" fmla="*/ 2056904 h 5549974"/>
              <a:gd name="connsiteX50" fmla="*/ 4446939 w 4536644"/>
              <a:gd name="connsiteY50" fmla="*/ 2067489 h 5549974"/>
              <a:gd name="connsiteX51" fmla="*/ 4436755 w 4536644"/>
              <a:gd name="connsiteY51" fmla="*/ 2117719 h 5549974"/>
              <a:gd name="connsiteX52" fmla="*/ 4429424 w 4536644"/>
              <a:gd name="connsiteY52" fmla="*/ 2167300 h 5549974"/>
              <a:gd name="connsiteX53" fmla="*/ 4373341 w 4536644"/>
              <a:gd name="connsiteY53" fmla="*/ 3223633 h 5549974"/>
              <a:gd name="connsiteX54" fmla="*/ 4360555 w 4536644"/>
              <a:gd name="connsiteY54" fmla="*/ 3477281 h 5549974"/>
              <a:gd name="connsiteX55" fmla="*/ 4349470 w 4536644"/>
              <a:gd name="connsiteY55" fmla="*/ 3639984 h 5549974"/>
              <a:gd name="connsiteX56" fmla="*/ 4258709 w 4536644"/>
              <a:gd name="connsiteY56" fmla="*/ 5278921 h 5549974"/>
              <a:gd name="connsiteX57" fmla="*/ 4264007 w 4536644"/>
              <a:gd name="connsiteY57" fmla="*/ 5315626 h 5549974"/>
              <a:gd name="connsiteX58" fmla="*/ 4267541 w 4536644"/>
              <a:gd name="connsiteY58" fmla="*/ 5350090 h 5549974"/>
              <a:gd name="connsiteX59" fmla="*/ 4270373 w 4536644"/>
              <a:gd name="connsiteY59" fmla="*/ 5450399 h 5549974"/>
              <a:gd name="connsiteX60" fmla="*/ 4251816 w 4536644"/>
              <a:gd name="connsiteY60" fmla="*/ 5484804 h 5549974"/>
              <a:gd name="connsiteX61" fmla="*/ 4247164 w 4536644"/>
              <a:gd name="connsiteY61" fmla="*/ 5487504 h 5549974"/>
              <a:gd name="connsiteX62" fmla="*/ 4243707 w 4536644"/>
              <a:gd name="connsiteY62" fmla="*/ 5549951 h 5549974"/>
              <a:gd name="connsiteX63" fmla="*/ 310344 w 4536644"/>
              <a:gd name="connsiteY63" fmla="*/ 5297261 h 5549974"/>
              <a:gd name="connsiteX64" fmla="*/ 0 w 4536644"/>
              <a:gd name="connsiteY64" fmla="*/ 5280167 h 5549974"/>
              <a:gd name="connsiteX65" fmla="*/ 78736 w 4536644"/>
              <a:gd name="connsiteY65" fmla="*/ 3839310 h 5549974"/>
              <a:gd name="connsiteX66" fmla="*/ 303426 w 4536644"/>
              <a:gd name="connsiteY66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54694 w 4536644"/>
              <a:gd name="connsiteY45" fmla="*/ 2000244 h 5549974"/>
              <a:gd name="connsiteX46" fmla="*/ 4445574 w 4536644"/>
              <a:gd name="connsiteY46" fmla="*/ 2040142 h 5549974"/>
              <a:gd name="connsiteX47" fmla="*/ 4448839 w 4536644"/>
              <a:gd name="connsiteY47" fmla="*/ 2044087 h 5549974"/>
              <a:gd name="connsiteX48" fmla="*/ 4451680 w 4536644"/>
              <a:gd name="connsiteY48" fmla="*/ 2056904 h 5549974"/>
              <a:gd name="connsiteX49" fmla="*/ 4446939 w 4536644"/>
              <a:gd name="connsiteY49" fmla="*/ 2067489 h 5549974"/>
              <a:gd name="connsiteX50" fmla="*/ 4436755 w 4536644"/>
              <a:gd name="connsiteY50" fmla="*/ 2117719 h 5549974"/>
              <a:gd name="connsiteX51" fmla="*/ 4429424 w 4536644"/>
              <a:gd name="connsiteY51" fmla="*/ 2167300 h 5549974"/>
              <a:gd name="connsiteX52" fmla="*/ 4373341 w 4536644"/>
              <a:gd name="connsiteY52" fmla="*/ 3223633 h 5549974"/>
              <a:gd name="connsiteX53" fmla="*/ 4360555 w 4536644"/>
              <a:gd name="connsiteY53" fmla="*/ 3477281 h 5549974"/>
              <a:gd name="connsiteX54" fmla="*/ 4349470 w 4536644"/>
              <a:gd name="connsiteY54" fmla="*/ 3639984 h 5549974"/>
              <a:gd name="connsiteX55" fmla="*/ 4258709 w 4536644"/>
              <a:gd name="connsiteY55" fmla="*/ 5278921 h 5549974"/>
              <a:gd name="connsiteX56" fmla="*/ 4264007 w 4536644"/>
              <a:gd name="connsiteY56" fmla="*/ 5315626 h 5549974"/>
              <a:gd name="connsiteX57" fmla="*/ 4267541 w 4536644"/>
              <a:gd name="connsiteY57" fmla="*/ 5350090 h 5549974"/>
              <a:gd name="connsiteX58" fmla="*/ 4270373 w 4536644"/>
              <a:gd name="connsiteY58" fmla="*/ 5450399 h 5549974"/>
              <a:gd name="connsiteX59" fmla="*/ 4251816 w 4536644"/>
              <a:gd name="connsiteY59" fmla="*/ 5484804 h 5549974"/>
              <a:gd name="connsiteX60" fmla="*/ 4247164 w 4536644"/>
              <a:gd name="connsiteY60" fmla="*/ 5487504 h 5549974"/>
              <a:gd name="connsiteX61" fmla="*/ 4243707 w 4536644"/>
              <a:gd name="connsiteY61" fmla="*/ 5549951 h 5549974"/>
              <a:gd name="connsiteX62" fmla="*/ 310344 w 4536644"/>
              <a:gd name="connsiteY62" fmla="*/ 5297261 h 5549974"/>
              <a:gd name="connsiteX63" fmla="*/ 0 w 4536644"/>
              <a:gd name="connsiteY63" fmla="*/ 5280167 h 5549974"/>
              <a:gd name="connsiteX64" fmla="*/ 78736 w 4536644"/>
              <a:gd name="connsiteY64" fmla="*/ 3839310 h 5549974"/>
              <a:gd name="connsiteX65" fmla="*/ 303426 w 4536644"/>
              <a:gd name="connsiteY65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54694 w 4536644"/>
              <a:gd name="connsiteY45" fmla="*/ 2000244 h 5549974"/>
              <a:gd name="connsiteX46" fmla="*/ 4445574 w 4536644"/>
              <a:gd name="connsiteY46" fmla="*/ 2040142 h 5549974"/>
              <a:gd name="connsiteX47" fmla="*/ 4448839 w 4536644"/>
              <a:gd name="connsiteY47" fmla="*/ 2044087 h 5549974"/>
              <a:gd name="connsiteX48" fmla="*/ 4451680 w 4536644"/>
              <a:gd name="connsiteY48" fmla="*/ 2056904 h 5549974"/>
              <a:gd name="connsiteX49" fmla="*/ 4436755 w 4536644"/>
              <a:gd name="connsiteY49" fmla="*/ 2117719 h 5549974"/>
              <a:gd name="connsiteX50" fmla="*/ 4429424 w 4536644"/>
              <a:gd name="connsiteY50" fmla="*/ 2167300 h 5549974"/>
              <a:gd name="connsiteX51" fmla="*/ 4373341 w 4536644"/>
              <a:gd name="connsiteY51" fmla="*/ 3223633 h 5549974"/>
              <a:gd name="connsiteX52" fmla="*/ 4360555 w 4536644"/>
              <a:gd name="connsiteY52" fmla="*/ 3477281 h 5549974"/>
              <a:gd name="connsiteX53" fmla="*/ 4349470 w 4536644"/>
              <a:gd name="connsiteY53" fmla="*/ 3639984 h 5549974"/>
              <a:gd name="connsiteX54" fmla="*/ 4258709 w 4536644"/>
              <a:gd name="connsiteY54" fmla="*/ 5278921 h 5549974"/>
              <a:gd name="connsiteX55" fmla="*/ 4264007 w 4536644"/>
              <a:gd name="connsiteY55" fmla="*/ 5315626 h 5549974"/>
              <a:gd name="connsiteX56" fmla="*/ 4267541 w 4536644"/>
              <a:gd name="connsiteY56" fmla="*/ 5350090 h 5549974"/>
              <a:gd name="connsiteX57" fmla="*/ 4270373 w 4536644"/>
              <a:gd name="connsiteY57" fmla="*/ 5450399 h 5549974"/>
              <a:gd name="connsiteX58" fmla="*/ 4251816 w 4536644"/>
              <a:gd name="connsiteY58" fmla="*/ 5484804 h 5549974"/>
              <a:gd name="connsiteX59" fmla="*/ 4247164 w 4536644"/>
              <a:gd name="connsiteY59" fmla="*/ 5487504 h 5549974"/>
              <a:gd name="connsiteX60" fmla="*/ 4243707 w 4536644"/>
              <a:gd name="connsiteY60" fmla="*/ 5549951 h 5549974"/>
              <a:gd name="connsiteX61" fmla="*/ 310344 w 4536644"/>
              <a:gd name="connsiteY61" fmla="*/ 5297261 h 5549974"/>
              <a:gd name="connsiteX62" fmla="*/ 0 w 4536644"/>
              <a:gd name="connsiteY62" fmla="*/ 5280167 h 5549974"/>
              <a:gd name="connsiteX63" fmla="*/ 78736 w 4536644"/>
              <a:gd name="connsiteY63" fmla="*/ 3839310 h 5549974"/>
              <a:gd name="connsiteX64" fmla="*/ 303426 w 4536644"/>
              <a:gd name="connsiteY64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55156 w 4536644"/>
              <a:gd name="connsiteY44" fmla="*/ 1995384 h 5549974"/>
              <a:gd name="connsiteX45" fmla="*/ 4445574 w 4536644"/>
              <a:gd name="connsiteY45" fmla="*/ 2040142 h 5549974"/>
              <a:gd name="connsiteX46" fmla="*/ 4448839 w 4536644"/>
              <a:gd name="connsiteY46" fmla="*/ 2044087 h 5549974"/>
              <a:gd name="connsiteX47" fmla="*/ 4451680 w 4536644"/>
              <a:gd name="connsiteY47" fmla="*/ 2056904 h 5549974"/>
              <a:gd name="connsiteX48" fmla="*/ 4436755 w 4536644"/>
              <a:gd name="connsiteY48" fmla="*/ 2117719 h 5549974"/>
              <a:gd name="connsiteX49" fmla="*/ 4429424 w 4536644"/>
              <a:gd name="connsiteY49" fmla="*/ 2167300 h 5549974"/>
              <a:gd name="connsiteX50" fmla="*/ 4373341 w 4536644"/>
              <a:gd name="connsiteY50" fmla="*/ 3223633 h 5549974"/>
              <a:gd name="connsiteX51" fmla="*/ 4360555 w 4536644"/>
              <a:gd name="connsiteY51" fmla="*/ 3477281 h 5549974"/>
              <a:gd name="connsiteX52" fmla="*/ 4349470 w 4536644"/>
              <a:gd name="connsiteY52" fmla="*/ 3639984 h 5549974"/>
              <a:gd name="connsiteX53" fmla="*/ 4258709 w 4536644"/>
              <a:gd name="connsiteY53" fmla="*/ 5278921 h 5549974"/>
              <a:gd name="connsiteX54" fmla="*/ 4264007 w 4536644"/>
              <a:gd name="connsiteY54" fmla="*/ 5315626 h 5549974"/>
              <a:gd name="connsiteX55" fmla="*/ 4267541 w 4536644"/>
              <a:gd name="connsiteY55" fmla="*/ 5350090 h 5549974"/>
              <a:gd name="connsiteX56" fmla="*/ 4270373 w 4536644"/>
              <a:gd name="connsiteY56" fmla="*/ 5450399 h 5549974"/>
              <a:gd name="connsiteX57" fmla="*/ 4251816 w 4536644"/>
              <a:gd name="connsiteY57" fmla="*/ 5484804 h 5549974"/>
              <a:gd name="connsiteX58" fmla="*/ 4247164 w 4536644"/>
              <a:gd name="connsiteY58" fmla="*/ 5487504 h 5549974"/>
              <a:gd name="connsiteX59" fmla="*/ 4243707 w 4536644"/>
              <a:gd name="connsiteY59" fmla="*/ 5549951 h 5549974"/>
              <a:gd name="connsiteX60" fmla="*/ 310344 w 4536644"/>
              <a:gd name="connsiteY60" fmla="*/ 5297261 h 5549974"/>
              <a:gd name="connsiteX61" fmla="*/ 0 w 4536644"/>
              <a:gd name="connsiteY61" fmla="*/ 5280167 h 5549974"/>
              <a:gd name="connsiteX62" fmla="*/ 78736 w 4536644"/>
              <a:gd name="connsiteY62" fmla="*/ 3839310 h 5549974"/>
              <a:gd name="connsiteX63" fmla="*/ 303426 w 4536644"/>
              <a:gd name="connsiteY63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4423 w 4536644"/>
              <a:gd name="connsiteY15" fmla="*/ 846069 h 5549974"/>
              <a:gd name="connsiteX16" fmla="*/ 4502823 w 4536644"/>
              <a:gd name="connsiteY16" fmla="*/ 853854 h 5549974"/>
              <a:gd name="connsiteX17" fmla="*/ 4496585 w 4536644"/>
              <a:gd name="connsiteY17" fmla="*/ 965485 h 5549974"/>
              <a:gd name="connsiteX18" fmla="*/ 4498662 w 4536644"/>
              <a:gd name="connsiteY18" fmla="*/ 966385 h 5549974"/>
              <a:gd name="connsiteX19" fmla="*/ 4502781 w 4536644"/>
              <a:gd name="connsiteY19" fmla="*/ 1002567 h 5549974"/>
              <a:gd name="connsiteX20" fmla="*/ 4497983 w 4536644"/>
              <a:gd name="connsiteY20" fmla="*/ 1101094 h 5549974"/>
              <a:gd name="connsiteX21" fmla="*/ 4497878 w 4536644"/>
              <a:gd name="connsiteY21" fmla="*/ 1159389 h 5549974"/>
              <a:gd name="connsiteX22" fmla="*/ 4502181 w 4536644"/>
              <a:gd name="connsiteY22" fmla="*/ 1180505 h 5549974"/>
              <a:gd name="connsiteX23" fmla="*/ 4505271 w 4536644"/>
              <a:gd name="connsiteY23" fmla="*/ 1210687 h 5549974"/>
              <a:gd name="connsiteX24" fmla="*/ 4514088 w 4536644"/>
              <a:gd name="connsiteY24" fmla="*/ 1263157 h 5549974"/>
              <a:gd name="connsiteX25" fmla="*/ 4516365 w 4536644"/>
              <a:gd name="connsiteY25" fmla="*/ 1313374 h 5549974"/>
              <a:gd name="connsiteX26" fmla="*/ 4515485 w 4536644"/>
              <a:gd name="connsiteY26" fmla="*/ 1347004 h 5549974"/>
              <a:gd name="connsiteX27" fmla="*/ 4505903 w 4536644"/>
              <a:gd name="connsiteY27" fmla="*/ 1391762 h 5549974"/>
              <a:gd name="connsiteX28" fmla="*/ 4509167 w 4536644"/>
              <a:gd name="connsiteY28" fmla="*/ 1395707 h 5549974"/>
              <a:gd name="connsiteX29" fmla="*/ 4512009 w 4536644"/>
              <a:gd name="connsiteY29" fmla="*/ 1408524 h 5549974"/>
              <a:gd name="connsiteX30" fmla="*/ 4497084 w 4536644"/>
              <a:gd name="connsiteY30" fmla="*/ 1469337 h 5549974"/>
              <a:gd name="connsiteX31" fmla="*/ 4486187 w 4536644"/>
              <a:gd name="connsiteY31" fmla="*/ 1543038 h 5549974"/>
              <a:gd name="connsiteX32" fmla="*/ 4481306 w 4536644"/>
              <a:gd name="connsiteY32" fmla="*/ 1553997 h 5549974"/>
              <a:gd name="connsiteX33" fmla="*/ 4466878 w 4536644"/>
              <a:gd name="connsiteY33" fmla="*/ 1626071 h 5549974"/>
              <a:gd name="connsiteX34" fmla="*/ 4463163 w 4536644"/>
              <a:gd name="connsiteY34" fmla="*/ 1664103 h 5549974"/>
              <a:gd name="connsiteX35" fmla="*/ 4466823 w 4536644"/>
              <a:gd name="connsiteY35" fmla="*/ 1668558 h 5549974"/>
              <a:gd name="connsiteX36" fmla="*/ 4465173 w 4536644"/>
              <a:gd name="connsiteY36" fmla="*/ 1679756 h 5549974"/>
              <a:gd name="connsiteX37" fmla="*/ 4465585 w 4536644"/>
              <a:gd name="connsiteY37" fmla="*/ 1682815 h 5549974"/>
              <a:gd name="connsiteX38" fmla="*/ 4467096 w 4536644"/>
              <a:gd name="connsiteY38" fmla="*/ 1700268 h 5549974"/>
              <a:gd name="connsiteX39" fmla="*/ 4455626 w 4536644"/>
              <a:gd name="connsiteY39" fmla="*/ 1735163 h 5549974"/>
              <a:gd name="connsiteX40" fmla="*/ 4453566 w 4536644"/>
              <a:gd name="connsiteY40" fmla="*/ 1735289 h 5549974"/>
              <a:gd name="connsiteX41" fmla="*/ 4445068 w 4536644"/>
              <a:gd name="connsiteY41" fmla="*/ 1887374 h 5549974"/>
              <a:gd name="connsiteX42" fmla="*/ 4453759 w 4536644"/>
              <a:gd name="connsiteY42" fmla="*/ 1911536 h 5549974"/>
              <a:gd name="connsiteX43" fmla="*/ 4456037 w 4536644"/>
              <a:gd name="connsiteY43" fmla="*/ 1961755 h 5549974"/>
              <a:gd name="connsiteX44" fmla="*/ 4445574 w 4536644"/>
              <a:gd name="connsiteY44" fmla="*/ 2040142 h 5549974"/>
              <a:gd name="connsiteX45" fmla="*/ 4448839 w 4536644"/>
              <a:gd name="connsiteY45" fmla="*/ 2044087 h 5549974"/>
              <a:gd name="connsiteX46" fmla="*/ 4451680 w 4536644"/>
              <a:gd name="connsiteY46" fmla="*/ 2056904 h 5549974"/>
              <a:gd name="connsiteX47" fmla="*/ 4436755 w 4536644"/>
              <a:gd name="connsiteY47" fmla="*/ 2117719 h 5549974"/>
              <a:gd name="connsiteX48" fmla="*/ 4429424 w 4536644"/>
              <a:gd name="connsiteY48" fmla="*/ 2167300 h 5549974"/>
              <a:gd name="connsiteX49" fmla="*/ 4373341 w 4536644"/>
              <a:gd name="connsiteY49" fmla="*/ 3223633 h 5549974"/>
              <a:gd name="connsiteX50" fmla="*/ 4360555 w 4536644"/>
              <a:gd name="connsiteY50" fmla="*/ 3477281 h 5549974"/>
              <a:gd name="connsiteX51" fmla="*/ 4349470 w 4536644"/>
              <a:gd name="connsiteY51" fmla="*/ 3639984 h 5549974"/>
              <a:gd name="connsiteX52" fmla="*/ 4258709 w 4536644"/>
              <a:gd name="connsiteY52" fmla="*/ 5278921 h 5549974"/>
              <a:gd name="connsiteX53" fmla="*/ 4264007 w 4536644"/>
              <a:gd name="connsiteY53" fmla="*/ 5315626 h 5549974"/>
              <a:gd name="connsiteX54" fmla="*/ 4267541 w 4536644"/>
              <a:gd name="connsiteY54" fmla="*/ 5350090 h 5549974"/>
              <a:gd name="connsiteX55" fmla="*/ 4270373 w 4536644"/>
              <a:gd name="connsiteY55" fmla="*/ 5450399 h 5549974"/>
              <a:gd name="connsiteX56" fmla="*/ 4251816 w 4536644"/>
              <a:gd name="connsiteY56" fmla="*/ 5484804 h 5549974"/>
              <a:gd name="connsiteX57" fmla="*/ 4247164 w 4536644"/>
              <a:gd name="connsiteY57" fmla="*/ 5487504 h 5549974"/>
              <a:gd name="connsiteX58" fmla="*/ 4243707 w 4536644"/>
              <a:gd name="connsiteY58" fmla="*/ 5549951 h 5549974"/>
              <a:gd name="connsiteX59" fmla="*/ 310344 w 4536644"/>
              <a:gd name="connsiteY59" fmla="*/ 5297261 h 5549974"/>
              <a:gd name="connsiteX60" fmla="*/ 0 w 4536644"/>
              <a:gd name="connsiteY60" fmla="*/ 5280167 h 5549974"/>
              <a:gd name="connsiteX61" fmla="*/ 78736 w 4536644"/>
              <a:gd name="connsiteY61" fmla="*/ 3839310 h 5549974"/>
              <a:gd name="connsiteX62" fmla="*/ 303426 w 4536644"/>
              <a:gd name="connsiteY62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502823 w 4536644"/>
              <a:gd name="connsiteY15" fmla="*/ 853854 h 5549974"/>
              <a:gd name="connsiteX16" fmla="*/ 4496585 w 4536644"/>
              <a:gd name="connsiteY16" fmla="*/ 965485 h 5549974"/>
              <a:gd name="connsiteX17" fmla="*/ 4498662 w 4536644"/>
              <a:gd name="connsiteY17" fmla="*/ 966385 h 5549974"/>
              <a:gd name="connsiteX18" fmla="*/ 4502781 w 4536644"/>
              <a:gd name="connsiteY18" fmla="*/ 1002567 h 5549974"/>
              <a:gd name="connsiteX19" fmla="*/ 4497983 w 4536644"/>
              <a:gd name="connsiteY19" fmla="*/ 1101094 h 5549974"/>
              <a:gd name="connsiteX20" fmla="*/ 4497878 w 4536644"/>
              <a:gd name="connsiteY20" fmla="*/ 1159389 h 5549974"/>
              <a:gd name="connsiteX21" fmla="*/ 4502181 w 4536644"/>
              <a:gd name="connsiteY21" fmla="*/ 1180505 h 5549974"/>
              <a:gd name="connsiteX22" fmla="*/ 4505271 w 4536644"/>
              <a:gd name="connsiteY22" fmla="*/ 1210687 h 5549974"/>
              <a:gd name="connsiteX23" fmla="*/ 4514088 w 4536644"/>
              <a:gd name="connsiteY23" fmla="*/ 1263157 h 5549974"/>
              <a:gd name="connsiteX24" fmla="*/ 4516365 w 4536644"/>
              <a:gd name="connsiteY24" fmla="*/ 1313374 h 5549974"/>
              <a:gd name="connsiteX25" fmla="*/ 4515485 w 4536644"/>
              <a:gd name="connsiteY25" fmla="*/ 1347004 h 5549974"/>
              <a:gd name="connsiteX26" fmla="*/ 4505903 w 4536644"/>
              <a:gd name="connsiteY26" fmla="*/ 1391762 h 5549974"/>
              <a:gd name="connsiteX27" fmla="*/ 4509167 w 4536644"/>
              <a:gd name="connsiteY27" fmla="*/ 1395707 h 5549974"/>
              <a:gd name="connsiteX28" fmla="*/ 4512009 w 4536644"/>
              <a:gd name="connsiteY28" fmla="*/ 1408524 h 5549974"/>
              <a:gd name="connsiteX29" fmla="*/ 4497084 w 4536644"/>
              <a:gd name="connsiteY29" fmla="*/ 1469337 h 5549974"/>
              <a:gd name="connsiteX30" fmla="*/ 4486187 w 4536644"/>
              <a:gd name="connsiteY30" fmla="*/ 1543038 h 5549974"/>
              <a:gd name="connsiteX31" fmla="*/ 4481306 w 4536644"/>
              <a:gd name="connsiteY31" fmla="*/ 1553997 h 5549974"/>
              <a:gd name="connsiteX32" fmla="*/ 4466878 w 4536644"/>
              <a:gd name="connsiteY32" fmla="*/ 1626071 h 5549974"/>
              <a:gd name="connsiteX33" fmla="*/ 4463163 w 4536644"/>
              <a:gd name="connsiteY33" fmla="*/ 1664103 h 5549974"/>
              <a:gd name="connsiteX34" fmla="*/ 4466823 w 4536644"/>
              <a:gd name="connsiteY34" fmla="*/ 1668558 h 5549974"/>
              <a:gd name="connsiteX35" fmla="*/ 4465173 w 4536644"/>
              <a:gd name="connsiteY35" fmla="*/ 1679756 h 5549974"/>
              <a:gd name="connsiteX36" fmla="*/ 4465585 w 4536644"/>
              <a:gd name="connsiteY36" fmla="*/ 1682815 h 5549974"/>
              <a:gd name="connsiteX37" fmla="*/ 4467096 w 4536644"/>
              <a:gd name="connsiteY37" fmla="*/ 1700268 h 5549974"/>
              <a:gd name="connsiteX38" fmla="*/ 4455626 w 4536644"/>
              <a:gd name="connsiteY38" fmla="*/ 1735163 h 5549974"/>
              <a:gd name="connsiteX39" fmla="*/ 4453566 w 4536644"/>
              <a:gd name="connsiteY39" fmla="*/ 1735289 h 5549974"/>
              <a:gd name="connsiteX40" fmla="*/ 4445068 w 4536644"/>
              <a:gd name="connsiteY40" fmla="*/ 1887374 h 5549974"/>
              <a:gd name="connsiteX41" fmla="*/ 4453759 w 4536644"/>
              <a:gd name="connsiteY41" fmla="*/ 1911536 h 5549974"/>
              <a:gd name="connsiteX42" fmla="*/ 4456037 w 4536644"/>
              <a:gd name="connsiteY42" fmla="*/ 1961755 h 5549974"/>
              <a:gd name="connsiteX43" fmla="*/ 4445574 w 4536644"/>
              <a:gd name="connsiteY43" fmla="*/ 2040142 h 5549974"/>
              <a:gd name="connsiteX44" fmla="*/ 4448839 w 4536644"/>
              <a:gd name="connsiteY44" fmla="*/ 2044087 h 5549974"/>
              <a:gd name="connsiteX45" fmla="*/ 4451680 w 4536644"/>
              <a:gd name="connsiteY45" fmla="*/ 2056904 h 5549974"/>
              <a:gd name="connsiteX46" fmla="*/ 4436755 w 4536644"/>
              <a:gd name="connsiteY46" fmla="*/ 2117719 h 5549974"/>
              <a:gd name="connsiteX47" fmla="*/ 4429424 w 4536644"/>
              <a:gd name="connsiteY47" fmla="*/ 2167300 h 5549974"/>
              <a:gd name="connsiteX48" fmla="*/ 4373341 w 4536644"/>
              <a:gd name="connsiteY48" fmla="*/ 3223633 h 5549974"/>
              <a:gd name="connsiteX49" fmla="*/ 4360555 w 4536644"/>
              <a:gd name="connsiteY49" fmla="*/ 3477281 h 5549974"/>
              <a:gd name="connsiteX50" fmla="*/ 4349470 w 4536644"/>
              <a:gd name="connsiteY50" fmla="*/ 3639984 h 5549974"/>
              <a:gd name="connsiteX51" fmla="*/ 4258709 w 4536644"/>
              <a:gd name="connsiteY51" fmla="*/ 5278921 h 5549974"/>
              <a:gd name="connsiteX52" fmla="*/ 4264007 w 4536644"/>
              <a:gd name="connsiteY52" fmla="*/ 5315626 h 5549974"/>
              <a:gd name="connsiteX53" fmla="*/ 4267541 w 4536644"/>
              <a:gd name="connsiteY53" fmla="*/ 5350090 h 5549974"/>
              <a:gd name="connsiteX54" fmla="*/ 4270373 w 4536644"/>
              <a:gd name="connsiteY54" fmla="*/ 5450399 h 5549974"/>
              <a:gd name="connsiteX55" fmla="*/ 4251816 w 4536644"/>
              <a:gd name="connsiteY55" fmla="*/ 5484804 h 5549974"/>
              <a:gd name="connsiteX56" fmla="*/ 4247164 w 4536644"/>
              <a:gd name="connsiteY56" fmla="*/ 5487504 h 5549974"/>
              <a:gd name="connsiteX57" fmla="*/ 4243707 w 4536644"/>
              <a:gd name="connsiteY57" fmla="*/ 5549951 h 5549974"/>
              <a:gd name="connsiteX58" fmla="*/ 310344 w 4536644"/>
              <a:gd name="connsiteY58" fmla="*/ 5297261 h 5549974"/>
              <a:gd name="connsiteX59" fmla="*/ 0 w 4536644"/>
              <a:gd name="connsiteY59" fmla="*/ 5280167 h 5549974"/>
              <a:gd name="connsiteX60" fmla="*/ 78736 w 4536644"/>
              <a:gd name="connsiteY60" fmla="*/ 3839310 h 5549974"/>
              <a:gd name="connsiteX61" fmla="*/ 303426 w 4536644"/>
              <a:gd name="connsiteY6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134423 w 4536644"/>
              <a:gd name="connsiteY2" fmla="*/ 226950 h 5549974"/>
              <a:gd name="connsiteX3" fmla="*/ 4507617 w 4536644"/>
              <a:gd name="connsiteY3" fmla="*/ 247374 h 5549974"/>
              <a:gd name="connsiteX4" fmla="*/ 4535496 w 4536644"/>
              <a:gd name="connsiteY4" fmla="*/ 269179 h 5549974"/>
              <a:gd name="connsiteX5" fmla="*/ 4533722 w 4536644"/>
              <a:gd name="connsiteY5" fmla="*/ 300930 h 5549974"/>
              <a:gd name="connsiteX6" fmla="*/ 4536644 w 4536644"/>
              <a:gd name="connsiteY6" fmla="*/ 302647 h 5549974"/>
              <a:gd name="connsiteX7" fmla="*/ 4530809 w 4536644"/>
              <a:gd name="connsiteY7" fmla="*/ 391868 h 5549974"/>
              <a:gd name="connsiteX8" fmla="*/ 4527321 w 4536644"/>
              <a:gd name="connsiteY8" fmla="*/ 415489 h 5549974"/>
              <a:gd name="connsiteX9" fmla="*/ 4522216 w 4536644"/>
              <a:gd name="connsiteY9" fmla="*/ 506828 h 5549974"/>
              <a:gd name="connsiteX10" fmla="*/ 4521566 w 4536644"/>
              <a:gd name="connsiteY10" fmla="*/ 553245 h 5549974"/>
              <a:gd name="connsiteX11" fmla="*/ 4518467 w 4536644"/>
              <a:gd name="connsiteY11" fmla="*/ 581709 h 5549974"/>
              <a:gd name="connsiteX12" fmla="*/ 4517798 w 4536644"/>
              <a:gd name="connsiteY12" fmla="*/ 585890 h 5549974"/>
              <a:gd name="connsiteX13" fmla="*/ 4504861 w 4536644"/>
              <a:gd name="connsiteY13" fmla="*/ 817404 h 5549974"/>
              <a:gd name="connsiteX14" fmla="*/ 4506574 w 4536644"/>
              <a:gd name="connsiteY14" fmla="*/ 822238 h 5549974"/>
              <a:gd name="connsiteX15" fmla="*/ 4496585 w 4536644"/>
              <a:gd name="connsiteY15" fmla="*/ 965485 h 5549974"/>
              <a:gd name="connsiteX16" fmla="*/ 4498662 w 4536644"/>
              <a:gd name="connsiteY16" fmla="*/ 966385 h 5549974"/>
              <a:gd name="connsiteX17" fmla="*/ 4502781 w 4536644"/>
              <a:gd name="connsiteY17" fmla="*/ 1002567 h 5549974"/>
              <a:gd name="connsiteX18" fmla="*/ 4497983 w 4536644"/>
              <a:gd name="connsiteY18" fmla="*/ 1101094 h 5549974"/>
              <a:gd name="connsiteX19" fmla="*/ 4497878 w 4536644"/>
              <a:gd name="connsiteY19" fmla="*/ 1159389 h 5549974"/>
              <a:gd name="connsiteX20" fmla="*/ 4502181 w 4536644"/>
              <a:gd name="connsiteY20" fmla="*/ 1180505 h 5549974"/>
              <a:gd name="connsiteX21" fmla="*/ 4505271 w 4536644"/>
              <a:gd name="connsiteY21" fmla="*/ 1210687 h 5549974"/>
              <a:gd name="connsiteX22" fmla="*/ 4514088 w 4536644"/>
              <a:gd name="connsiteY22" fmla="*/ 1263157 h 5549974"/>
              <a:gd name="connsiteX23" fmla="*/ 4516365 w 4536644"/>
              <a:gd name="connsiteY23" fmla="*/ 1313374 h 5549974"/>
              <a:gd name="connsiteX24" fmla="*/ 4515485 w 4536644"/>
              <a:gd name="connsiteY24" fmla="*/ 1347004 h 5549974"/>
              <a:gd name="connsiteX25" fmla="*/ 4505903 w 4536644"/>
              <a:gd name="connsiteY25" fmla="*/ 1391762 h 5549974"/>
              <a:gd name="connsiteX26" fmla="*/ 4509167 w 4536644"/>
              <a:gd name="connsiteY26" fmla="*/ 1395707 h 5549974"/>
              <a:gd name="connsiteX27" fmla="*/ 4512009 w 4536644"/>
              <a:gd name="connsiteY27" fmla="*/ 1408524 h 5549974"/>
              <a:gd name="connsiteX28" fmla="*/ 4497084 w 4536644"/>
              <a:gd name="connsiteY28" fmla="*/ 1469337 h 5549974"/>
              <a:gd name="connsiteX29" fmla="*/ 4486187 w 4536644"/>
              <a:gd name="connsiteY29" fmla="*/ 1543038 h 5549974"/>
              <a:gd name="connsiteX30" fmla="*/ 4481306 w 4536644"/>
              <a:gd name="connsiteY30" fmla="*/ 1553997 h 5549974"/>
              <a:gd name="connsiteX31" fmla="*/ 4466878 w 4536644"/>
              <a:gd name="connsiteY31" fmla="*/ 1626071 h 5549974"/>
              <a:gd name="connsiteX32" fmla="*/ 4463163 w 4536644"/>
              <a:gd name="connsiteY32" fmla="*/ 1664103 h 5549974"/>
              <a:gd name="connsiteX33" fmla="*/ 4466823 w 4536644"/>
              <a:gd name="connsiteY33" fmla="*/ 1668558 h 5549974"/>
              <a:gd name="connsiteX34" fmla="*/ 4465173 w 4536644"/>
              <a:gd name="connsiteY34" fmla="*/ 1679756 h 5549974"/>
              <a:gd name="connsiteX35" fmla="*/ 4465585 w 4536644"/>
              <a:gd name="connsiteY35" fmla="*/ 1682815 h 5549974"/>
              <a:gd name="connsiteX36" fmla="*/ 4467096 w 4536644"/>
              <a:gd name="connsiteY36" fmla="*/ 1700268 h 5549974"/>
              <a:gd name="connsiteX37" fmla="*/ 4455626 w 4536644"/>
              <a:gd name="connsiteY37" fmla="*/ 1735163 h 5549974"/>
              <a:gd name="connsiteX38" fmla="*/ 4453566 w 4536644"/>
              <a:gd name="connsiteY38" fmla="*/ 1735289 h 5549974"/>
              <a:gd name="connsiteX39" fmla="*/ 4445068 w 4536644"/>
              <a:gd name="connsiteY39" fmla="*/ 1887374 h 5549974"/>
              <a:gd name="connsiteX40" fmla="*/ 4453759 w 4536644"/>
              <a:gd name="connsiteY40" fmla="*/ 1911536 h 5549974"/>
              <a:gd name="connsiteX41" fmla="*/ 4456037 w 4536644"/>
              <a:gd name="connsiteY41" fmla="*/ 1961755 h 5549974"/>
              <a:gd name="connsiteX42" fmla="*/ 4445574 w 4536644"/>
              <a:gd name="connsiteY42" fmla="*/ 2040142 h 5549974"/>
              <a:gd name="connsiteX43" fmla="*/ 4448839 w 4536644"/>
              <a:gd name="connsiteY43" fmla="*/ 2044087 h 5549974"/>
              <a:gd name="connsiteX44" fmla="*/ 4451680 w 4536644"/>
              <a:gd name="connsiteY44" fmla="*/ 2056904 h 5549974"/>
              <a:gd name="connsiteX45" fmla="*/ 4436755 w 4536644"/>
              <a:gd name="connsiteY45" fmla="*/ 2117719 h 5549974"/>
              <a:gd name="connsiteX46" fmla="*/ 4429424 w 4536644"/>
              <a:gd name="connsiteY46" fmla="*/ 2167300 h 5549974"/>
              <a:gd name="connsiteX47" fmla="*/ 4373341 w 4536644"/>
              <a:gd name="connsiteY47" fmla="*/ 3223633 h 5549974"/>
              <a:gd name="connsiteX48" fmla="*/ 4360555 w 4536644"/>
              <a:gd name="connsiteY48" fmla="*/ 3477281 h 5549974"/>
              <a:gd name="connsiteX49" fmla="*/ 4349470 w 4536644"/>
              <a:gd name="connsiteY49" fmla="*/ 3639984 h 5549974"/>
              <a:gd name="connsiteX50" fmla="*/ 4258709 w 4536644"/>
              <a:gd name="connsiteY50" fmla="*/ 5278921 h 5549974"/>
              <a:gd name="connsiteX51" fmla="*/ 4264007 w 4536644"/>
              <a:gd name="connsiteY51" fmla="*/ 5315626 h 5549974"/>
              <a:gd name="connsiteX52" fmla="*/ 4267541 w 4536644"/>
              <a:gd name="connsiteY52" fmla="*/ 5350090 h 5549974"/>
              <a:gd name="connsiteX53" fmla="*/ 4270373 w 4536644"/>
              <a:gd name="connsiteY53" fmla="*/ 5450399 h 5549974"/>
              <a:gd name="connsiteX54" fmla="*/ 4251816 w 4536644"/>
              <a:gd name="connsiteY54" fmla="*/ 5484804 h 5549974"/>
              <a:gd name="connsiteX55" fmla="*/ 4247164 w 4536644"/>
              <a:gd name="connsiteY55" fmla="*/ 5487504 h 5549974"/>
              <a:gd name="connsiteX56" fmla="*/ 4243707 w 4536644"/>
              <a:gd name="connsiteY56" fmla="*/ 5549951 h 5549974"/>
              <a:gd name="connsiteX57" fmla="*/ 310344 w 4536644"/>
              <a:gd name="connsiteY57" fmla="*/ 5297261 h 5549974"/>
              <a:gd name="connsiteX58" fmla="*/ 0 w 4536644"/>
              <a:gd name="connsiteY58" fmla="*/ 5280167 h 5549974"/>
              <a:gd name="connsiteX59" fmla="*/ 78736 w 4536644"/>
              <a:gd name="connsiteY59" fmla="*/ 3839310 h 5549974"/>
              <a:gd name="connsiteX60" fmla="*/ 303426 w 4536644"/>
              <a:gd name="connsiteY60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30809 w 4536644"/>
              <a:gd name="connsiteY6" fmla="*/ 391868 h 5549974"/>
              <a:gd name="connsiteX7" fmla="*/ 4527321 w 4536644"/>
              <a:gd name="connsiteY7" fmla="*/ 415489 h 5549974"/>
              <a:gd name="connsiteX8" fmla="*/ 4522216 w 4536644"/>
              <a:gd name="connsiteY8" fmla="*/ 506828 h 5549974"/>
              <a:gd name="connsiteX9" fmla="*/ 4521566 w 4536644"/>
              <a:gd name="connsiteY9" fmla="*/ 553245 h 5549974"/>
              <a:gd name="connsiteX10" fmla="*/ 4518467 w 4536644"/>
              <a:gd name="connsiteY10" fmla="*/ 581709 h 5549974"/>
              <a:gd name="connsiteX11" fmla="*/ 4517798 w 4536644"/>
              <a:gd name="connsiteY11" fmla="*/ 585890 h 5549974"/>
              <a:gd name="connsiteX12" fmla="*/ 4504861 w 4536644"/>
              <a:gd name="connsiteY12" fmla="*/ 817404 h 5549974"/>
              <a:gd name="connsiteX13" fmla="*/ 4506574 w 4536644"/>
              <a:gd name="connsiteY13" fmla="*/ 822238 h 5549974"/>
              <a:gd name="connsiteX14" fmla="*/ 4496585 w 4536644"/>
              <a:gd name="connsiteY14" fmla="*/ 965485 h 5549974"/>
              <a:gd name="connsiteX15" fmla="*/ 4498662 w 4536644"/>
              <a:gd name="connsiteY15" fmla="*/ 966385 h 5549974"/>
              <a:gd name="connsiteX16" fmla="*/ 4502781 w 4536644"/>
              <a:gd name="connsiteY16" fmla="*/ 1002567 h 5549974"/>
              <a:gd name="connsiteX17" fmla="*/ 4497983 w 4536644"/>
              <a:gd name="connsiteY17" fmla="*/ 1101094 h 5549974"/>
              <a:gd name="connsiteX18" fmla="*/ 4497878 w 4536644"/>
              <a:gd name="connsiteY18" fmla="*/ 1159389 h 5549974"/>
              <a:gd name="connsiteX19" fmla="*/ 4502181 w 4536644"/>
              <a:gd name="connsiteY19" fmla="*/ 1180505 h 5549974"/>
              <a:gd name="connsiteX20" fmla="*/ 4505271 w 4536644"/>
              <a:gd name="connsiteY20" fmla="*/ 1210687 h 5549974"/>
              <a:gd name="connsiteX21" fmla="*/ 4514088 w 4536644"/>
              <a:gd name="connsiteY21" fmla="*/ 1263157 h 5549974"/>
              <a:gd name="connsiteX22" fmla="*/ 4516365 w 4536644"/>
              <a:gd name="connsiteY22" fmla="*/ 1313374 h 5549974"/>
              <a:gd name="connsiteX23" fmla="*/ 4515485 w 4536644"/>
              <a:gd name="connsiteY23" fmla="*/ 1347004 h 5549974"/>
              <a:gd name="connsiteX24" fmla="*/ 4505903 w 4536644"/>
              <a:gd name="connsiteY24" fmla="*/ 1391762 h 5549974"/>
              <a:gd name="connsiteX25" fmla="*/ 4509167 w 4536644"/>
              <a:gd name="connsiteY25" fmla="*/ 1395707 h 5549974"/>
              <a:gd name="connsiteX26" fmla="*/ 4512009 w 4536644"/>
              <a:gd name="connsiteY26" fmla="*/ 1408524 h 5549974"/>
              <a:gd name="connsiteX27" fmla="*/ 4497084 w 4536644"/>
              <a:gd name="connsiteY27" fmla="*/ 1469337 h 5549974"/>
              <a:gd name="connsiteX28" fmla="*/ 4486187 w 4536644"/>
              <a:gd name="connsiteY28" fmla="*/ 1543038 h 5549974"/>
              <a:gd name="connsiteX29" fmla="*/ 4481306 w 4536644"/>
              <a:gd name="connsiteY29" fmla="*/ 1553997 h 5549974"/>
              <a:gd name="connsiteX30" fmla="*/ 4466878 w 4536644"/>
              <a:gd name="connsiteY30" fmla="*/ 1626071 h 5549974"/>
              <a:gd name="connsiteX31" fmla="*/ 4463163 w 4536644"/>
              <a:gd name="connsiteY31" fmla="*/ 1664103 h 5549974"/>
              <a:gd name="connsiteX32" fmla="*/ 4466823 w 4536644"/>
              <a:gd name="connsiteY32" fmla="*/ 1668558 h 5549974"/>
              <a:gd name="connsiteX33" fmla="*/ 4465173 w 4536644"/>
              <a:gd name="connsiteY33" fmla="*/ 1679756 h 5549974"/>
              <a:gd name="connsiteX34" fmla="*/ 4465585 w 4536644"/>
              <a:gd name="connsiteY34" fmla="*/ 1682815 h 5549974"/>
              <a:gd name="connsiteX35" fmla="*/ 4467096 w 4536644"/>
              <a:gd name="connsiteY35" fmla="*/ 1700268 h 5549974"/>
              <a:gd name="connsiteX36" fmla="*/ 4455626 w 4536644"/>
              <a:gd name="connsiteY36" fmla="*/ 1735163 h 5549974"/>
              <a:gd name="connsiteX37" fmla="*/ 4453566 w 4536644"/>
              <a:gd name="connsiteY37" fmla="*/ 1735289 h 5549974"/>
              <a:gd name="connsiteX38" fmla="*/ 4445068 w 4536644"/>
              <a:gd name="connsiteY38" fmla="*/ 1887374 h 5549974"/>
              <a:gd name="connsiteX39" fmla="*/ 4453759 w 4536644"/>
              <a:gd name="connsiteY39" fmla="*/ 1911536 h 5549974"/>
              <a:gd name="connsiteX40" fmla="*/ 4456037 w 4536644"/>
              <a:gd name="connsiteY40" fmla="*/ 1961755 h 5549974"/>
              <a:gd name="connsiteX41" fmla="*/ 4445574 w 4536644"/>
              <a:gd name="connsiteY41" fmla="*/ 2040142 h 5549974"/>
              <a:gd name="connsiteX42" fmla="*/ 4448839 w 4536644"/>
              <a:gd name="connsiteY42" fmla="*/ 2044087 h 5549974"/>
              <a:gd name="connsiteX43" fmla="*/ 4451680 w 4536644"/>
              <a:gd name="connsiteY43" fmla="*/ 2056904 h 5549974"/>
              <a:gd name="connsiteX44" fmla="*/ 4436755 w 4536644"/>
              <a:gd name="connsiteY44" fmla="*/ 2117719 h 5549974"/>
              <a:gd name="connsiteX45" fmla="*/ 4429424 w 4536644"/>
              <a:gd name="connsiteY45" fmla="*/ 2167300 h 5549974"/>
              <a:gd name="connsiteX46" fmla="*/ 4373341 w 4536644"/>
              <a:gd name="connsiteY46" fmla="*/ 3223633 h 5549974"/>
              <a:gd name="connsiteX47" fmla="*/ 4360555 w 4536644"/>
              <a:gd name="connsiteY47" fmla="*/ 3477281 h 5549974"/>
              <a:gd name="connsiteX48" fmla="*/ 4349470 w 4536644"/>
              <a:gd name="connsiteY48" fmla="*/ 3639984 h 5549974"/>
              <a:gd name="connsiteX49" fmla="*/ 4258709 w 4536644"/>
              <a:gd name="connsiteY49" fmla="*/ 5278921 h 5549974"/>
              <a:gd name="connsiteX50" fmla="*/ 4264007 w 4536644"/>
              <a:gd name="connsiteY50" fmla="*/ 5315626 h 5549974"/>
              <a:gd name="connsiteX51" fmla="*/ 4267541 w 4536644"/>
              <a:gd name="connsiteY51" fmla="*/ 5350090 h 5549974"/>
              <a:gd name="connsiteX52" fmla="*/ 4270373 w 4536644"/>
              <a:gd name="connsiteY52" fmla="*/ 5450399 h 5549974"/>
              <a:gd name="connsiteX53" fmla="*/ 4251816 w 4536644"/>
              <a:gd name="connsiteY53" fmla="*/ 5484804 h 5549974"/>
              <a:gd name="connsiteX54" fmla="*/ 4247164 w 4536644"/>
              <a:gd name="connsiteY54" fmla="*/ 5487504 h 5549974"/>
              <a:gd name="connsiteX55" fmla="*/ 4243707 w 4536644"/>
              <a:gd name="connsiteY55" fmla="*/ 5549951 h 5549974"/>
              <a:gd name="connsiteX56" fmla="*/ 310344 w 4536644"/>
              <a:gd name="connsiteY56" fmla="*/ 5297261 h 5549974"/>
              <a:gd name="connsiteX57" fmla="*/ 0 w 4536644"/>
              <a:gd name="connsiteY57" fmla="*/ 5280167 h 5549974"/>
              <a:gd name="connsiteX58" fmla="*/ 78736 w 4536644"/>
              <a:gd name="connsiteY58" fmla="*/ 3839310 h 5549974"/>
              <a:gd name="connsiteX59" fmla="*/ 303426 w 4536644"/>
              <a:gd name="connsiteY59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30809 w 4536644"/>
              <a:gd name="connsiteY6" fmla="*/ 391868 h 5549974"/>
              <a:gd name="connsiteX7" fmla="*/ 4522216 w 4536644"/>
              <a:gd name="connsiteY7" fmla="*/ 506828 h 5549974"/>
              <a:gd name="connsiteX8" fmla="*/ 4521566 w 4536644"/>
              <a:gd name="connsiteY8" fmla="*/ 553245 h 5549974"/>
              <a:gd name="connsiteX9" fmla="*/ 4518467 w 4536644"/>
              <a:gd name="connsiteY9" fmla="*/ 581709 h 5549974"/>
              <a:gd name="connsiteX10" fmla="*/ 4517798 w 4536644"/>
              <a:gd name="connsiteY10" fmla="*/ 585890 h 5549974"/>
              <a:gd name="connsiteX11" fmla="*/ 4504861 w 4536644"/>
              <a:gd name="connsiteY11" fmla="*/ 817404 h 5549974"/>
              <a:gd name="connsiteX12" fmla="*/ 4506574 w 4536644"/>
              <a:gd name="connsiteY12" fmla="*/ 822238 h 5549974"/>
              <a:gd name="connsiteX13" fmla="*/ 4496585 w 4536644"/>
              <a:gd name="connsiteY13" fmla="*/ 965485 h 5549974"/>
              <a:gd name="connsiteX14" fmla="*/ 4498662 w 4536644"/>
              <a:gd name="connsiteY14" fmla="*/ 966385 h 5549974"/>
              <a:gd name="connsiteX15" fmla="*/ 4502781 w 4536644"/>
              <a:gd name="connsiteY15" fmla="*/ 1002567 h 5549974"/>
              <a:gd name="connsiteX16" fmla="*/ 4497983 w 4536644"/>
              <a:gd name="connsiteY16" fmla="*/ 1101094 h 5549974"/>
              <a:gd name="connsiteX17" fmla="*/ 4497878 w 4536644"/>
              <a:gd name="connsiteY17" fmla="*/ 1159389 h 5549974"/>
              <a:gd name="connsiteX18" fmla="*/ 4502181 w 4536644"/>
              <a:gd name="connsiteY18" fmla="*/ 1180505 h 5549974"/>
              <a:gd name="connsiteX19" fmla="*/ 4505271 w 4536644"/>
              <a:gd name="connsiteY19" fmla="*/ 1210687 h 5549974"/>
              <a:gd name="connsiteX20" fmla="*/ 4514088 w 4536644"/>
              <a:gd name="connsiteY20" fmla="*/ 1263157 h 5549974"/>
              <a:gd name="connsiteX21" fmla="*/ 4516365 w 4536644"/>
              <a:gd name="connsiteY21" fmla="*/ 1313374 h 5549974"/>
              <a:gd name="connsiteX22" fmla="*/ 4515485 w 4536644"/>
              <a:gd name="connsiteY22" fmla="*/ 1347004 h 5549974"/>
              <a:gd name="connsiteX23" fmla="*/ 4505903 w 4536644"/>
              <a:gd name="connsiteY23" fmla="*/ 1391762 h 5549974"/>
              <a:gd name="connsiteX24" fmla="*/ 4509167 w 4536644"/>
              <a:gd name="connsiteY24" fmla="*/ 1395707 h 5549974"/>
              <a:gd name="connsiteX25" fmla="*/ 4512009 w 4536644"/>
              <a:gd name="connsiteY25" fmla="*/ 1408524 h 5549974"/>
              <a:gd name="connsiteX26" fmla="*/ 4497084 w 4536644"/>
              <a:gd name="connsiteY26" fmla="*/ 1469337 h 5549974"/>
              <a:gd name="connsiteX27" fmla="*/ 4486187 w 4536644"/>
              <a:gd name="connsiteY27" fmla="*/ 1543038 h 5549974"/>
              <a:gd name="connsiteX28" fmla="*/ 4481306 w 4536644"/>
              <a:gd name="connsiteY28" fmla="*/ 1553997 h 5549974"/>
              <a:gd name="connsiteX29" fmla="*/ 4466878 w 4536644"/>
              <a:gd name="connsiteY29" fmla="*/ 1626071 h 5549974"/>
              <a:gd name="connsiteX30" fmla="*/ 4463163 w 4536644"/>
              <a:gd name="connsiteY30" fmla="*/ 1664103 h 5549974"/>
              <a:gd name="connsiteX31" fmla="*/ 4466823 w 4536644"/>
              <a:gd name="connsiteY31" fmla="*/ 1668558 h 5549974"/>
              <a:gd name="connsiteX32" fmla="*/ 4465173 w 4536644"/>
              <a:gd name="connsiteY32" fmla="*/ 1679756 h 5549974"/>
              <a:gd name="connsiteX33" fmla="*/ 4465585 w 4536644"/>
              <a:gd name="connsiteY33" fmla="*/ 1682815 h 5549974"/>
              <a:gd name="connsiteX34" fmla="*/ 4467096 w 4536644"/>
              <a:gd name="connsiteY34" fmla="*/ 1700268 h 5549974"/>
              <a:gd name="connsiteX35" fmla="*/ 4455626 w 4536644"/>
              <a:gd name="connsiteY35" fmla="*/ 1735163 h 5549974"/>
              <a:gd name="connsiteX36" fmla="*/ 4453566 w 4536644"/>
              <a:gd name="connsiteY36" fmla="*/ 1735289 h 5549974"/>
              <a:gd name="connsiteX37" fmla="*/ 4445068 w 4536644"/>
              <a:gd name="connsiteY37" fmla="*/ 1887374 h 5549974"/>
              <a:gd name="connsiteX38" fmla="*/ 4453759 w 4536644"/>
              <a:gd name="connsiteY38" fmla="*/ 1911536 h 5549974"/>
              <a:gd name="connsiteX39" fmla="*/ 4456037 w 4536644"/>
              <a:gd name="connsiteY39" fmla="*/ 1961755 h 5549974"/>
              <a:gd name="connsiteX40" fmla="*/ 4445574 w 4536644"/>
              <a:gd name="connsiteY40" fmla="*/ 2040142 h 5549974"/>
              <a:gd name="connsiteX41" fmla="*/ 4448839 w 4536644"/>
              <a:gd name="connsiteY41" fmla="*/ 2044087 h 5549974"/>
              <a:gd name="connsiteX42" fmla="*/ 4451680 w 4536644"/>
              <a:gd name="connsiteY42" fmla="*/ 2056904 h 5549974"/>
              <a:gd name="connsiteX43" fmla="*/ 4436755 w 4536644"/>
              <a:gd name="connsiteY43" fmla="*/ 2117719 h 5549974"/>
              <a:gd name="connsiteX44" fmla="*/ 4429424 w 4536644"/>
              <a:gd name="connsiteY44" fmla="*/ 2167300 h 5549974"/>
              <a:gd name="connsiteX45" fmla="*/ 4373341 w 4536644"/>
              <a:gd name="connsiteY45" fmla="*/ 3223633 h 5549974"/>
              <a:gd name="connsiteX46" fmla="*/ 4360555 w 4536644"/>
              <a:gd name="connsiteY46" fmla="*/ 3477281 h 5549974"/>
              <a:gd name="connsiteX47" fmla="*/ 4349470 w 4536644"/>
              <a:gd name="connsiteY47" fmla="*/ 3639984 h 5549974"/>
              <a:gd name="connsiteX48" fmla="*/ 4258709 w 4536644"/>
              <a:gd name="connsiteY48" fmla="*/ 5278921 h 5549974"/>
              <a:gd name="connsiteX49" fmla="*/ 4264007 w 4536644"/>
              <a:gd name="connsiteY49" fmla="*/ 5315626 h 5549974"/>
              <a:gd name="connsiteX50" fmla="*/ 4267541 w 4536644"/>
              <a:gd name="connsiteY50" fmla="*/ 5350090 h 5549974"/>
              <a:gd name="connsiteX51" fmla="*/ 4270373 w 4536644"/>
              <a:gd name="connsiteY51" fmla="*/ 5450399 h 5549974"/>
              <a:gd name="connsiteX52" fmla="*/ 4251816 w 4536644"/>
              <a:gd name="connsiteY52" fmla="*/ 5484804 h 5549974"/>
              <a:gd name="connsiteX53" fmla="*/ 4247164 w 4536644"/>
              <a:gd name="connsiteY53" fmla="*/ 5487504 h 5549974"/>
              <a:gd name="connsiteX54" fmla="*/ 4243707 w 4536644"/>
              <a:gd name="connsiteY54" fmla="*/ 5549951 h 5549974"/>
              <a:gd name="connsiteX55" fmla="*/ 310344 w 4536644"/>
              <a:gd name="connsiteY55" fmla="*/ 5297261 h 5549974"/>
              <a:gd name="connsiteX56" fmla="*/ 0 w 4536644"/>
              <a:gd name="connsiteY56" fmla="*/ 5280167 h 5549974"/>
              <a:gd name="connsiteX57" fmla="*/ 78736 w 4536644"/>
              <a:gd name="connsiteY57" fmla="*/ 3839310 h 5549974"/>
              <a:gd name="connsiteX58" fmla="*/ 303426 w 4536644"/>
              <a:gd name="connsiteY58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05271 w 4536644"/>
              <a:gd name="connsiteY18" fmla="*/ 1210687 h 5549974"/>
              <a:gd name="connsiteX19" fmla="*/ 4514088 w 4536644"/>
              <a:gd name="connsiteY19" fmla="*/ 1263157 h 5549974"/>
              <a:gd name="connsiteX20" fmla="*/ 4516365 w 4536644"/>
              <a:gd name="connsiteY20" fmla="*/ 1313374 h 5549974"/>
              <a:gd name="connsiteX21" fmla="*/ 4515485 w 4536644"/>
              <a:gd name="connsiteY21" fmla="*/ 1347004 h 5549974"/>
              <a:gd name="connsiteX22" fmla="*/ 4505903 w 4536644"/>
              <a:gd name="connsiteY22" fmla="*/ 1391762 h 5549974"/>
              <a:gd name="connsiteX23" fmla="*/ 4509167 w 4536644"/>
              <a:gd name="connsiteY23" fmla="*/ 1395707 h 5549974"/>
              <a:gd name="connsiteX24" fmla="*/ 4512009 w 4536644"/>
              <a:gd name="connsiteY24" fmla="*/ 1408524 h 5549974"/>
              <a:gd name="connsiteX25" fmla="*/ 4497084 w 4536644"/>
              <a:gd name="connsiteY25" fmla="*/ 1469337 h 5549974"/>
              <a:gd name="connsiteX26" fmla="*/ 4486187 w 4536644"/>
              <a:gd name="connsiteY26" fmla="*/ 1543038 h 5549974"/>
              <a:gd name="connsiteX27" fmla="*/ 4481306 w 4536644"/>
              <a:gd name="connsiteY27" fmla="*/ 1553997 h 5549974"/>
              <a:gd name="connsiteX28" fmla="*/ 4466878 w 4536644"/>
              <a:gd name="connsiteY28" fmla="*/ 1626071 h 5549974"/>
              <a:gd name="connsiteX29" fmla="*/ 4463163 w 4536644"/>
              <a:gd name="connsiteY29" fmla="*/ 1664103 h 5549974"/>
              <a:gd name="connsiteX30" fmla="*/ 4466823 w 4536644"/>
              <a:gd name="connsiteY30" fmla="*/ 1668558 h 5549974"/>
              <a:gd name="connsiteX31" fmla="*/ 4465173 w 4536644"/>
              <a:gd name="connsiteY31" fmla="*/ 1679756 h 5549974"/>
              <a:gd name="connsiteX32" fmla="*/ 4465585 w 4536644"/>
              <a:gd name="connsiteY32" fmla="*/ 1682815 h 5549974"/>
              <a:gd name="connsiteX33" fmla="*/ 4467096 w 4536644"/>
              <a:gd name="connsiteY33" fmla="*/ 1700268 h 5549974"/>
              <a:gd name="connsiteX34" fmla="*/ 4455626 w 4536644"/>
              <a:gd name="connsiteY34" fmla="*/ 1735163 h 5549974"/>
              <a:gd name="connsiteX35" fmla="*/ 4453566 w 4536644"/>
              <a:gd name="connsiteY35" fmla="*/ 1735289 h 5549974"/>
              <a:gd name="connsiteX36" fmla="*/ 4445068 w 4536644"/>
              <a:gd name="connsiteY36" fmla="*/ 1887374 h 5549974"/>
              <a:gd name="connsiteX37" fmla="*/ 4453759 w 4536644"/>
              <a:gd name="connsiteY37" fmla="*/ 1911536 h 5549974"/>
              <a:gd name="connsiteX38" fmla="*/ 4456037 w 4536644"/>
              <a:gd name="connsiteY38" fmla="*/ 1961755 h 5549974"/>
              <a:gd name="connsiteX39" fmla="*/ 4445574 w 4536644"/>
              <a:gd name="connsiteY39" fmla="*/ 2040142 h 5549974"/>
              <a:gd name="connsiteX40" fmla="*/ 4448839 w 4536644"/>
              <a:gd name="connsiteY40" fmla="*/ 2044087 h 5549974"/>
              <a:gd name="connsiteX41" fmla="*/ 4451680 w 4536644"/>
              <a:gd name="connsiteY41" fmla="*/ 2056904 h 5549974"/>
              <a:gd name="connsiteX42" fmla="*/ 4436755 w 4536644"/>
              <a:gd name="connsiteY42" fmla="*/ 2117719 h 5549974"/>
              <a:gd name="connsiteX43" fmla="*/ 4429424 w 4536644"/>
              <a:gd name="connsiteY43" fmla="*/ 2167300 h 5549974"/>
              <a:gd name="connsiteX44" fmla="*/ 4373341 w 4536644"/>
              <a:gd name="connsiteY44" fmla="*/ 3223633 h 5549974"/>
              <a:gd name="connsiteX45" fmla="*/ 4360555 w 4536644"/>
              <a:gd name="connsiteY45" fmla="*/ 3477281 h 5549974"/>
              <a:gd name="connsiteX46" fmla="*/ 4349470 w 4536644"/>
              <a:gd name="connsiteY46" fmla="*/ 3639984 h 5549974"/>
              <a:gd name="connsiteX47" fmla="*/ 4258709 w 4536644"/>
              <a:gd name="connsiteY47" fmla="*/ 5278921 h 5549974"/>
              <a:gd name="connsiteX48" fmla="*/ 4264007 w 4536644"/>
              <a:gd name="connsiteY48" fmla="*/ 5315626 h 5549974"/>
              <a:gd name="connsiteX49" fmla="*/ 4267541 w 4536644"/>
              <a:gd name="connsiteY49" fmla="*/ 5350090 h 5549974"/>
              <a:gd name="connsiteX50" fmla="*/ 4270373 w 4536644"/>
              <a:gd name="connsiteY50" fmla="*/ 5450399 h 5549974"/>
              <a:gd name="connsiteX51" fmla="*/ 4251816 w 4536644"/>
              <a:gd name="connsiteY51" fmla="*/ 5484804 h 5549974"/>
              <a:gd name="connsiteX52" fmla="*/ 4247164 w 4536644"/>
              <a:gd name="connsiteY52" fmla="*/ 5487504 h 5549974"/>
              <a:gd name="connsiteX53" fmla="*/ 4243707 w 4536644"/>
              <a:gd name="connsiteY53" fmla="*/ 5549951 h 5549974"/>
              <a:gd name="connsiteX54" fmla="*/ 310344 w 4536644"/>
              <a:gd name="connsiteY54" fmla="*/ 5297261 h 5549974"/>
              <a:gd name="connsiteX55" fmla="*/ 0 w 4536644"/>
              <a:gd name="connsiteY55" fmla="*/ 5280167 h 5549974"/>
              <a:gd name="connsiteX56" fmla="*/ 78736 w 4536644"/>
              <a:gd name="connsiteY56" fmla="*/ 3839310 h 5549974"/>
              <a:gd name="connsiteX57" fmla="*/ 303426 w 4536644"/>
              <a:gd name="connsiteY57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5173 w 4536644"/>
              <a:gd name="connsiteY30" fmla="*/ 1679756 h 5549974"/>
              <a:gd name="connsiteX31" fmla="*/ 4465585 w 4536644"/>
              <a:gd name="connsiteY31" fmla="*/ 1682815 h 5549974"/>
              <a:gd name="connsiteX32" fmla="*/ 4467096 w 4536644"/>
              <a:gd name="connsiteY32" fmla="*/ 1700268 h 5549974"/>
              <a:gd name="connsiteX33" fmla="*/ 4455626 w 4536644"/>
              <a:gd name="connsiteY33" fmla="*/ 1735163 h 5549974"/>
              <a:gd name="connsiteX34" fmla="*/ 4453566 w 4536644"/>
              <a:gd name="connsiteY34" fmla="*/ 1735289 h 5549974"/>
              <a:gd name="connsiteX35" fmla="*/ 4445068 w 4536644"/>
              <a:gd name="connsiteY35" fmla="*/ 1887374 h 5549974"/>
              <a:gd name="connsiteX36" fmla="*/ 4453759 w 4536644"/>
              <a:gd name="connsiteY36" fmla="*/ 1911536 h 5549974"/>
              <a:gd name="connsiteX37" fmla="*/ 4456037 w 4536644"/>
              <a:gd name="connsiteY37" fmla="*/ 1961755 h 5549974"/>
              <a:gd name="connsiteX38" fmla="*/ 4445574 w 4536644"/>
              <a:gd name="connsiteY38" fmla="*/ 2040142 h 5549974"/>
              <a:gd name="connsiteX39" fmla="*/ 4448839 w 4536644"/>
              <a:gd name="connsiteY39" fmla="*/ 2044087 h 5549974"/>
              <a:gd name="connsiteX40" fmla="*/ 4451680 w 4536644"/>
              <a:gd name="connsiteY40" fmla="*/ 2056904 h 5549974"/>
              <a:gd name="connsiteX41" fmla="*/ 4436755 w 4536644"/>
              <a:gd name="connsiteY41" fmla="*/ 2117719 h 5549974"/>
              <a:gd name="connsiteX42" fmla="*/ 4429424 w 4536644"/>
              <a:gd name="connsiteY42" fmla="*/ 2167300 h 5549974"/>
              <a:gd name="connsiteX43" fmla="*/ 4373341 w 4536644"/>
              <a:gd name="connsiteY43" fmla="*/ 3223633 h 5549974"/>
              <a:gd name="connsiteX44" fmla="*/ 4360555 w 4536644"/>
              <a:gd name="connsiteY44" fmla="*/ 3477281 h 5549974"/>
              <a:gd name="connsiteX45" fmla="*/ 4349470 w 4536644"/>
              <a:gd name="connsiteY45" fmla="*/ 3639984 h 5549974"/>
              <a:gd name="connsiteX46" fmla="*/ 4258709 w 4536644"/>
              <a:gd name="connsiteY46" fmla="*/ 5278921 h 5549974"/>
              <a:gd name="connsiteX47" fmla="*/ 4264007 w 4536644"/>
              <a:gd name="connsiteY47" fmla="*/ 5315626 h 5549974"/>
              <a:gd name="connsiteX48" fmla="*/ 4267541 w 4536644"/>
              <a:gd name="connsiteY48" fmla="*/ 5350090 h 5549974"/>
              <a:gd name="connsiteX49" fmla="*/ 4270373 w 4536644"/>
              <a:gd name="connsiteY49" fmla="*/ 5450399 h 5549974"/>
              <a:gd name="connsiteX50" fmla="*/ 4251816 w 4536644"/>
              <a:gd name="connsiteY50" fmla="*/ 5484804 h 5549974"/>
              <a:gd name="connsiteX51" fmla="*/ 4247164 w 4536644"/>
              <a:gd name="connsiteY51" fmla="*/ 5487504 h 5549974"/>
              <a:gd name="connsiteX52" fmla="*/ 4243707 w 4536644"/>
              <a:gd name="connsiteY52" fmla="*/ 5549951 h 5549974"/>
              <a:gd name="connsiteX53" fmla="*/ 310344 w 4536644"/>
              <a:gd name="connsiteY53" fmla="*/ 5297261 h 5549974"/>
              <a:gd name="connsiteX54" fmla="*/ 0 w 4536644"/>
              <a:gd name="connsiteY54" fmla="*/ 5280167 h 5549974"/>
              <a:gd name="connsiteX55" fmla="*/ 78736 w 4536644"/>
              <a:gd name="connsiteY55" fmla="*/ 3839310 h 5549974"/>
              <a:gd name="connsiteX56" fmla="*/ 303426 w 4536644"/>
              <a:gd name="connsiteY56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5173 w 4536644"/>
              <a:gd name="connsiteY30" fmla="*/ 1679756 h 5549974"/>
              <a:gd name="connsiteX31" fmla="*/ 4467096 w 4536644"/>
              <a:gd name="connsiteY31" fmla="*/ 1700268 h 5549974"/>
              <a:gd name="connsiteX32" fmla="*/ 4455626 w 4536644"/>
              <a:gd name="connsiteY32" fmla="*/ 1735163 h 5549974"/>
              <a:gd name="connsiteX33" fmla="*/ 4453566 w 4536644"/>
              <a:gd name="connsiteY33" fmla="*/ 1735289 h 5549974"/>
              <a:gd name="connsiteX34" fmla="*/ 4445068 w 4536644"/>
              <a:gd name="connsiteY34" fmla="*/ 1887374 h 5549974"/>
              <a:gd name="connsiteX35" fmla="*/ 4453759 w 4536644"/>
              <a:gd name="connsiteY35" fmla="*/ 1911536 h 5549974"/>
              <a:gd name="connsiteX36" fmla="*/ 4456037 w 4536644"/>
              <a:gd name="connsiteY36" fmla="*/ 1961755 h 5549974"/>
              <a:gd name="connsiteX37" fmla="*/ 4445574 w 4536644"/>
              <a:gd name="connsiteY37" fmla="*/ 2040142 h 5549974"/>
              <a:gd name="connsiteX38" fmla="*/ 4448839 w 4536644"/>
              <a:gd name="connsiteY38" fmla="*/ 2044087 h 5549974"/>
              <a:gd name="connsiteX39" fmla="*/ 4451680 w 4536644"/>
              <a:gd name="connsiteY39" fmla="*/ 2056904 h 5549974"/>
              <a:gd name="connsiteX40" fmla="*/ 4436755 w 4536644"/>
              <a:gd name="connsiteY40" fmla="*/ 2117719 h 5549974"/>
              <a:gd name="connsiteX41" fmla="*/ 4429424 w 4536644"/>
              <a:gd name="connsiteY41" fmla="*/ 2167300 h 5549974"/>
              <a:gd name="connsiteX42" fmla="*/ 4373341 w 4536644"/>
              <a:gd name="connsiteY42" fmla="*/ 3223633 h 5549974"/>
              <a:gd name="connsiteX43" fmla="*/ 4360555 w 4536644"/>
              <a:gd name="connsiteY43" fmla="*/ 3477281 h 5549974"/>
              <a:gd name="connsiteX44" fmla="*/ 4349470 w 4536644"/>
              <a:gd name="connsiteY44" fmla="*/ 3639984 h 5549974"/>
              <a:gd name="connsiteX45" fmla="*/ 4258709 w 4536644"/>
              <a:gd name="connsiteY45" fmla="*/ 5278921 h 5549974"/>
              <a:gd name="connsiteX46" fmla="*/ 4264007 w 4536644"/>
              <a:gd name="connsiteY46" fmla="*/ 5315626 h 5549974"/>
              <a:gd name="connsiteX47" fmla="*/ 4267541 w 4536644"/>
              <a:gd name="connsiteY47" fmla="*/ 5350090 h 5549974"/>
              <a:gd name="connsiteX48" fmla="*/ 4270373 w 4536644"/>
              <a:gd name="connsiteY48" fmla="*/ 5450399 h 5549974"/>
              <a:gd name="connsiteX49" fmla="*/ 4251816 w 4536644"/>
              <a:gd name="connsiteY49" fmla="*/ 5484804 h 5549974"/>
              <a:gd name="connsiteX50" fmla="*/ 4247164 w 4536644"/>
              <a:gd name="connsiteY50" fmla="*/ 5487504 h 5549974"/>
              <a:gd name="connsiteX51" fmla="*/ 4243707 w 4536644"/>
              <a:gd name="connsiteY51" fmla="*/ 5549951 h 5549974"/>
              <a:gd name="connsiteX52" fmla="*/ 310344 w 4536644"/>
              <a:gd name="connsiteY52" fmla="*/ 5297261 h 5549974"/>
              <a:gd name="connsiteX53" fmla="*/ 0 w 4536644"/>
              <a:gd name="connsiteY53" fmla="*/ 5280167 h 5549974"/>
              <a:gd name="connsiteX54" fmla="*/ 78736 w 4536644"/>
              <a:gd name="connsiteY54" fmla="*/ 3839310 h 5549974"/>
              <a:gd name="connsiteX55" fmla="*/ 303426 w 4536644"/>
              <a:gd name="connsiteY55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6823 w 4536644"/>
              <a:gd name="connsiteY29" fmla="*/ 1668558 h 5549974"/>
              <a:gd name="connsiteX30" fmla="*/ 4467096 w 4536644"/>
              <a:gd name="connsiteY30" fmla="*/ 1700268 h 5549974"/>
              <a:gd name="connsiteX31" fmla="*/ 4455626 w 4536644"/>
              <a:gd name="connsiteY31" fmla="*/ 1735163 h 5549974"/>
              <a:gd name="connsiteX32" fmla="*/ 4453566 w 4536644"/>
              <a:gd name="connsiteY32" fmla="*/ 1735289 h 5549974"/>
              <a:gd name="connsiteX33" fmla="*/ 4445068 w 4536644"/>
              <a:gd name="connsiteY33" fmla="*/ 1887374 h 5549974"/>
              <a:gd name="connsiteX34" fmla="*/ 4453759 w 4536644"/>
              <a:gd name="connsiteY34" fmla="*/ 1911536 h 5549974"/>
              <a:gd name="connsiteX35" fmla="*/ 4456037 w 4536644"/>
              <a:gd name="connsiteY35" fmla="*/ 1961755 h 5549974"/>
              <a:gd name="connsiteX36" fmla="*/ 4445574 w 4536644"/>
              <a:gd name="connsiteY36" fmla="*/ 2040142 h 5549974"/>
              <a:gd name="connsiteX37" fmla="*/ 4448839 w 4536644"/>
              <a:gd name="connsiteY37" fmla="*/ 2044087 h 5549974"/>
              <a:gd name="connsiteX38" fmla="*/ 4451680 w 4536644"/>
              <a:gd name="connsiteY38" fmla="*/ 2056904 h 5549974"/>
              <a:gd name="connsiteX39" fmla="*/ 4436755 w 4536644"/>
              <a:gd name="connsiteY39" fmla="*/ 2117719 h 5549974"/>
              <a:gd name="connsiteX40" fmla="*/ 4429424 w 4536644"/>
              <a:gd name="connsiteY40" fmla="*/ 2167300 h 5549974"/>
              <a:gd name="connsiteX41" fmla="*/ 4373341 w 4536644"/>
              <a:gd name="connsiteY41" fmla="*/ 3223633 h 5549974"/>
              <a:gd name="connsiteX42" fmla="*/ 4360555 w 4536644"/>
              <a:gd name="connsiteY42" fmla="*/ 3477281 h 5549974"/>
              <a:gd name="connsiteX43" fmla="*/ 4349470 w 4536644"/>
              <a:gd name="connsiteY43" fmla="*/ 3639984 h 5549974"/>
              <a:gd name="connsiteX44" fmla="*/ 4258709 w 4536644"/>
              <a:gd name="connsiteY44" fmla="*/ 5278921 h 5549974"/>
              <a:gd name="connsiteX45" fmla="*/ 4264007 w 4536644"/>
              <a:gd name="connsiteY45" fmla="*/ 5315626 h 5549974"/>
              <a:gd name="connsiteX46" fmla="*/ 4267541 w 4536644"/>
              <a:gd name="connsiteY46" fmla="*/ 5350090 h 5549974"/>
              <a:gd name="connsiteX47" fmla="*/ 4270373 w 4536644"/>
              <a:gd name="connsiteY47" fmla="*/ 5450399 h 5549974"/>
              <a:gd name="connsiteX48" fmla="*/ 4251816 w 4536644"/>
              <a:gd name="connsiteY48" fmla="*/ 5484804 h 5549974"/>
              <a:gd name="connsiteX49" fmla="*/ 4247164 w 4536644"/>
              <a:gd name="connsiteY49" fmla="*/ 5487504 h 5549974"/>
              <a:gd name="connsiteX50" fmla="*/ 4243707 w 4536644"/>
              <a:gd name="connsiteY50" fmla="*/ 5549951 h 5549974"/>
              <a:gd name="connsiteX51" fmla="*/ 310344 w 4536644"/>
              <a:gd name="connsiteY51" fmla="*/ 5297261 h 5549974"/>
              <a:gd name="connsiteX52" fmla="*/ 0 w 4536644"/>
              <a:gd name="connsiteY52" fmla="*/ 5280167 h 5549974"/>
              <a:gd name="connsiteX53" fmla="*/ 78736 w 4536644"/>
              <a:gd name="connsiteY53" fmla="*/ 3839310 h 5549974"/>
              <a:gd name="connsiteX54" fmla="*/ 303426 w 4536644"/>
              <a:gd name="connsiteY54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3163 w 4536644"/>
              <a:gd name="connsiteY28" fmla="*/ 1664103 h 5549974"/>
              <a:gd name="connsiteX29" fmla="*/ 4467096 w 4536644"/>
              <a:gd name="connsiteY29" fmla="*/ 1700268 h 5549974"/>
              <a:gd name="connsiteX30" fmla="*/ 4455626 w 4536644"/>
              <a:gd name="connsiteY30" fmla="*/ 1735163 h 5549974"/>
              <a:gd name="connsiteX31" fmla="*/ 4453566 w 4536644"/>
              <a:gd name="connsiteY31" fmla="*/ 1735289 h 5549974"/>
              <a:gd name="connsiteX32" fmla="*/ 4445068 w 4536644"/>
              <a:gd name="connsiteY32" fmla="*/ 1887374 h 5549974"/>
              <a:gd name="connsiteX33" fmla="*/ 4453759 w 4536644"/>
              <a:gd name="connsiteY33" fmla="*/ 1911536 h 5549974"/>
              <a:gd name="connsiteX34" fmla="*/ 4456037 w 4536644"/>
              <a:gd name="connsiteY34" fmla="*/ 1961755 h 5549974"/>
              <a:gd name="connsiteX35" fmla="*/ 4445574 w 4536644"/>
              <a:gd name="connsiteY35" fmla="*/ 2040142 h 5549974"/>
              <a:gd name="connsiteX36" fmla="*/ 4448839 w 4536644"/>
              <a:gd name="connsiteY36" fmla="*/ 2044087 h 5549974"/>
              <a:gd name="connsiteX37" fmla="*/ 4451680 w 4536644"/>
              <a:gd name="connsiteY37" fmla="*/ 2056904 h 5549974"/>
              <a:gd name="connsiteX38" fmla="*/ 4436755 w 4536644"/>
              <a:gd name="connsiteY38" fmla="*/ 2117719 h 5549974"/>
              <a:gd name="connsiteX39" fmla="*/ 4429424 w 4536644"/>
              <a:gd name="connsiteY39" fmla="*/ 2167300 h 5549974"/>
              <a:gd name="connsiteX40" fmla="*/ 4373341 w 4536644"/>
              <a:gd name="connsiteY40" fmla="*/ 3223633 h 5549974"/>
              <a:gd name="connsiteX41" fmla="*/ 4360555 w 4536644"/>
              <a:gd name="connsiteY41" fmla="*/ 3477281 h 5549974"/>
              <a:gd name="connsiteX42" fmla="*/ 4349470 w 4536644"/>
              <a:gd name="connsiteY42" fmla="*/ 3639984 h 5549974"/>
              <a:gd name="connsiteX43" fmla="*/ 4258709 w 4536644"/>
              <a:gd name="connsiteY43" fmla="*/ 5278921 h 5549974"/>
              <a:gd name="connsiteX44" fmla="*/ 4264007 w 4536644"/>
              <a:gd name="connsiteY44" fmla="*/ 5315626 h 5549974"/>
              <a:gd name="connsiteX45" fmla="*/ 4267541 w 4536644"/>
              <a:gd name="connsiteY45" fmla="*/ 5350090 h 5549974"/>
              <a:gd name="connsiteX46" fmla="*/ 4270373 w 4536644"/>
              <a:gd name="connsiteY46" fmla="*/ 5450399 h 5549974"/>
              <a:gd name="connsiteX47" fmla="*/ 4251816 w 4536644"/>
              <a:gd name="connsiteY47" fmla="*/ 5484804 h 5549974"/>
              <a:gd name="connsiteX48" fmla="*/ 4247164 w 4536644"/>
              <a:gd name="connsiteY48" fmla="*/ 5487504 h 5549974"/>
              <a:gd name="connsiteX49" fmla="*/ 4243707 w 4536644"/>
              <a:gd name="connsiteY49" fmla="*/ 5549951 h 5549974"/>
              <a:gd name="connsiteX50" fmla="*/ 310344 w 4536644"/>
              <a:gd name="connsiteY50" fmla="*/ 5297261 h 5549974"/>
              <a:gd name="connsiteX51" fmla="*/ 0 w 4536644"/>
              <a:gd name="connsiteY51" fmla="*/ 5280167 h 5549974"/>
              <a:gd name="connsiteX52" fmla="*/ 78736 w 4536644"/>
              <a:gd name="connsiteY52" fmla="*/ 3839310 h 5549974"/>
              <a:gd name="connsiteX53" fmla="*/ 303426 w 4536644"/>
              <a:gd name="connsiteY53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70373 w 4536644"/>
              <a:gd name="connsiteY45" fmla="*/ 5450399 h 5549974"/>
              <a:gd name="connsiteX46" fmla="*/ 4251816 w 4536644"/>
              <a:gd name="connsiteY46" fmla="*/ 5484804 h 5549974"/>
              <a:gd name="connsiteX47" fmla="*/ 4247164 w 4536644"/>
              <a:gd name="connsiteY47" fmla="*/ 5487504 h 5549974"/>
              <a:gd name="connsiteX48" fmla="*/ 4243707 w 4536644"/>
              <a:gd name="connsiteY48" fmla="*/ 5549951 h 5549974"/>
              <a:gd name="connsiteX49" fmla="*/ 310344 w 4536644"/>
              <a:gd name="connsiteY49" fmla="*/ 5297261 h 5549974"/>
              <a:gd name="connsiteX50" fmla="*/ 0 w 4536644"/>
              <a:gd name="connsiteY50" fmla="*/ 5280167 h 5549974"/>
              <a:gd name="connsiteX51" fmla="*/ 78736 w 4536644"/>
              <a:gd name="connsiteY51" fmla="*/ 3839310 h 5549974"/>
              <a:gd name="connsiteX52" fmla="*/ 303426 w 4536644"/>
              <a:gd name="connsiteY52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51816 w 4536644"/>
              <a:gd name="connsiteY45" fmla="*/ 5484804 h 5549974"/>
              <a:gd name="connsiteX46" fmla="*/ 4247164 w 4536644"/>
              <a:gd name="connsiteY46" fmla="*/ 5487504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7541 w 4536644"/>
              <a:gd name="connsiteY44" fmla="*/ 5350090 h 5549974"/>
              <a:gd name="connsiteX45" fmla="*/ 4251816 w 4536644"/>
              <a:gd name="connsiteY45" fmla="*/ 5484804 h 5549974"/>
              <a:gd name="connsiteX46" fmla="*/ 4254764 w 4536644"/>
              <a:gd name="connsiteY46" fmla="*/ 5504211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74"/>
              <a:gd name="connsiteX1" fmla="*/ 3305612 w 4536644"/>
              <a:gd name="connsiteY1" fmla="*/ 171842 h 5549974"/>
              <a:gd name="connsiteX2" fmla="*/ 4507617 w 4536644"/>
              <a:gd name="connsiteY2" fmla="*/ 247374 h 5549974"/>
              <a:gd name="connsiteX3" fmla="*/ 4535496 w 4536644"/>
              <a:gd name="connsiteY3" fmla="*/ 269179 h 5549974"/>
              <a:gd name="connsiteX4" fmla="*/ 4533722 w 4536644"/>
              <a:gd name="connsiteY4" fmla="*/ 300930 h 5549974"/>
              <a:gd name="connsiteX5" fmla="*/ 4536644 w 4536644"/>
              <a:gd name="connsiteY5" fmla="*/ 302647 h 5549974"/>
              <a:gd name="connsiteX6" fmla="*/ 4522216 w 4536644"/>
              <a:gd name="connsiteY6" fmla="*/ 506828 h 5549974"/>
              <a:gd name="connsiteX7" fmla="*/ 4521566 w 4536644"/>
              <a:gd name="connsiteY7" fmla="*/ 553245 h 5549974"/>
              <a:gd name="connsiteX8" fmla="*/ 4518467 w 4536644"/>
              <a:gd name="connsiteY8" fmla="*/ 581709 h 5549974"/>
              <a:gd name="connsiteX9" fmla="*/ 4517798 w 4536644"/>
              <a:gd name="connsiteY9" fmla="*/ 585890 h 5549974"/>
              <a:gd name="connsiteX10" fmla="*/ 4504861 w 4536644"/>
              <a:gd name="connsiteY10" fmla="*/ 817404 h 5549974"/>
              <a:gd name="connsiteX11" fmla="*/ 4506574 w 4536644"/>
              <a:gd name="connsiteY11" fmla="*/ 822238 h 5549974"/>
              <a:gd name="connsiteX12" fmla="*/ 4496585 w 4536644"/>
              <a:gd name="connsiteY12" fmla="*/ 965485 h 5549974"/>
              <a:gd name="connsiteX13" fmla="*/ 4498662 w 4536644"/>
              <a:gd name="connsiteY13" fmla="*/ 966385 h 5549974"/>
              <a:gd name="connsiteX14" fmla="*/ 4502781 w 4536644"/>
              <a:gd name="connsiteY14" fmla="*/ 1002567 h 5549974"/>
              <a:gd name="connsiteX15" fmla="*/ 4497983 w 4536644"/>
              <a:gd name="connsiteY15" fmla="*/ 1101094 h 5549974"/>
              <a:gd name="connsiteX16" fmla="*/ 4497878 w 4536644"/>
              <a:gd name="connsiteY16" fmla="*/ 1159389 h 5549974"/>
              <a:gd name="connsiteX17" fmla="*/ 4502181 w 4536644"/>
              <a:gd name="connsiteY17" fmla="*/ 1180505 h 5549974"/>
              <a:gd name="connsiteX18" fmla="*/ 4514088 w 4536644"/>
              <a:gd name="connsiteY18" fmla="*/ 1263157 h 5549974"/>
              <a:gd name="connsiteX19" fmla="*/ 4516365 w 4536644"/>
              <a:gd name="connsiteY19" fmla="*/ 1313374 h 5549974"/>
              <a:gd name="connsiteX20" fmla="*/ 4515485 w 4536644"/>
              <a:gd name="connsiteY20" fmla="*/ 1347004 h 5549974"/>
              <a:gd name="connsiteX21" fmla="*/ 4505903 w 4536644"/>
              <a:gd name="connsiteY21" fmla="*/ 1391762 h 5549974"/>
              <a:gd name="connsiteX22" fmla="*/ 4509167 w 4536644"/>
              <a:gd name="connsiteY22" fmla="*/ 1395707 h 5549974"/>
              <a:gd name="connsiteX23" fmla="*/ 4512009 w 4536644"/>
              <a:gd name="connsiteY23" fmla="*/ 1408524 h 5549974"/>
              <a:gd name="connsiteX24" fmla="*/ 4497084 w 4536644"/>
              <a:gd name="connsiteY24" fmla="*/ 1469337 h 5549974"/>
              <a:gd name="connsiteX25" fmla="*/ 4486187 w 4536644"/>
              <a:gd name="connsiteY25" fmla="*/ 1543038 h 5549974"/>
              <a:gd name="connsiteX26" fmla="*/ 4481306 w 4536644"/>
              <a:gd name="connsiteY26" fmla="*/ 1553997 h 5549974"/>
              <a:gd name="connsiteX27" fmla="*/ 4466878 w 4536644"/>
              <a:gd name="connsiteY27" fmla="*/ 1626071 h 5549974"/>
              <a:gd name="connsiteX28" fmla="*/ 4467096 w 4536644"/>
              <a:gd name="connsiteY28" fmla="*/ 1700268 h 5549974"/>
              <a:gd name="connsiteX29" fmla="*/ 4455626 w 4536644"/>
              <a:gd name="connsiteY29" fmla="*/ 1735163 h 5549974"/>
              <a:gd name="connsiteX30" fmla="*/ 4453566 w 4536644"/>
              <a:gd name="connsiteY30" fmla="*/ 1735289 h 5549974"/>
              <a:gd name="connsiteX31" fmla="*/ 4445068 w 4536644"/>
              <a:gd name="connsiteY31" fmla="*/ 1887374 h 5549974"/>
              <a:gd name="connsiteX32" fmla="*/ 4453759 w 4536644"/>
              <a:gd name="connsiteY32" fmla="*/ 1911536 h 5549974"/>
              <a:gd name="connsiteX33" fmla="*/ 4456037 w 4536644"/>
              <a:gd name="connsiteY33" fmla="*/ 1961755 h 5549974"/>
              <a:gd name="connsiteX34" fmla="*/ 4445574 w 4536644"/>
              <a:gd name="connsiteY34" fmla="*/ 2040142 h 5549974"/>
              <a:gd name="connsiteX35" fmla="*/ 4448839 w 4536644"/>
              <a:gd name="connsiteY35" fmla="*/ 2044087 h 5549974"/>
              <a:gd name="connsiteX36" fmla="*/ 4451680 w 4536644"/>
              <a:gd name="connsiteY36" fmla="*/ 2056904 h 5549974"/>
              <a:gd name="connsiteX37" fmla="*/ 4436755 w 4536644"/>
              <a:gd name="connsiteY37" fmla="*/ 2117719 h 5549974"/>
              <a:gd name="connsiteX38" fmla="*/ 4429424 w 4536644"/>
              <a:gd name="connsiteY38" fmla="*/ 2167300 h 5549974"/>
              <a:gd name="connsiteX39" fmla="*/ 4373341 w 4536644"/>
              <a:gd name="connsiteY39" fmla="*/ 3223633 h 5549974"/>
              <a:gd name="connsiteX40" fmla="*/ 4360555 w 4536644"/>
              <a:gd name="connsiteY40" fmla="*/ 3477281 h 5549974"/>
              <a:gd name="connsiteX41" fmla="*/ 4349470 w 4536644"/>
              <a:gd name="connsiteY41" fmla="*/ 3639984 h 5549974"/>
              <a:gd name="connsiteX42" fmla="*/ 4258709 w 4536644"/>
              <a:gd name="connsiteY42" fmla="*/ 5278921 h 5549974"/>
              <a:gd name="connsiteX43" fmla="*/ 4264007 w 4536644"/>
              <a:gd name="connsiteY43" fmla="*/ 5315626 h 5549974"/>
              <a:gd name="connsiteX44" fmla="*/ 4262770 w 4536644"/>
              <a:gd name="connsiteY44" fmla="*/ 5383001 h 5549974"/>
              <a:gd name="connsiteX45" fmla="*/ 4251816 w 4536644"/>
              <a:gd name="connsiteY45" fmla="*/ 5484804 h 5549974"/>
              <a:gd name="connsiteX46" fmla="*/ 4254764 w 4536644"/>
              <a:gd name="connsiteY46" fmla="*/ 5504211 h 5549974"/>
              <a:gd name="connsiteX47" fmla="*/ 4243707 w 4536644"/>
              <a:gd name="connsiteY47" fmla="*/ 5549951 h 5549974"/>
              <a:gd name="connsiteX48" fmla="*/ 310344 w 4536644"/>
              <a:gd name="connsiteY48" fmla="*/ 5297261 h 5549974"/>
              <a:gd name="connsiteX49" fmla="*/ 0 w 4536644"/>
              <a:gd name="connsiteY49" fmla="*/ 5280167 h 5549974"/>
              <a:gd name="connsiteX50" fmla="*/ 78736 w 4536644"/>
              <a:gd name="connsiteY50" fmla="*/ 3839310 h 5549974"/>
              <a:gd name="connsiteX51" fmla="*/ 303426 w 4536644"/>
              <a:gd name="connsiteY51" fmla="*/ 0 h 5549974"/>
              <a:gd name="connsiteX0" fmla="*/ 303426 w 4536644"/>
              <a:gd name="connsiteY0" fmla="*/ 0 h 5549951"/>
              <a:gd name="connsiteX1" fmla="*/ 3305612 w 4536644"/>
              <a:gd name="connsiteY1" fmla="*/ 171842 h 5549951"/>
              <a:gd name="connsiteX2" fmla="*/ 4507617 w 4536644"/>
              <a:gd name="connsiteY2" fmla="*/ 247374 h 5549951"/>
              <a:gd name="connsiteX3" fmla="*/ 4535496 w 4536644"/>
              <a:gd name="connsiteY3" fmla="*/ 269179 h 5549951"/>
              <a:gd name="connsiteX4" fmla="*/ 4533722 w 4536644"/>
              <a:gd name="connsiteY4" fmla="*/ 300930 h 5549951"/>
              <a:gd name="connsiteX5" fmla="*/ 4536644 w 4536644"/>
              <a:gd name="connsiteY5" fmla="*/ 302647 h 5549951"/>
              <a:gd name="connsiteX6" fmla="*/ 4522216 w 4536644"/>
              <a:gd name="connsiteY6" fmla="*/ 506828 h 5549951"/>
              <a:gd name="connsiteX7" fmla="*/ 4521566 w 4536644"/>
              <a:gd name="connsiteY7" fmla="*/ 553245 h 5549951"/>
              <a:gd name="connsiteX8" fmla="*/ 4518467 w 4536644"/>
              <a:gd name="connsiteY8" fmla="*/ 581709 h 5549951"/>
              <a:gd name="connsiteX9" fmla="*/ 4517798 w 4536644"/>
              <a:gd name="connsiteY9" fmla="*/ 585890 h 5549951"/>
              <a:gd name="connsiteX10" fmla="*/ 4504861 w 4536644"/>
              <a:gd name="connsiteY10" fmla="*/ 817404 h 5549951"/>
              <a:gd name="connsiteX11" fmla="*/ 4506574 w 4536644"/>
              <a:gd name="connsiteY11" fmla="*/ 822238 h 5549951"/>
              <a:gd name="connsiteX12" fmla="*/ 4496585 w 4536644"/>
              <a:gd name="connsiteY12" fmla="*/ 965485 h 5549951"/>
              <a:gd name="connsiteX13" fmla="*/ 4498662 w 4536644"/>
              <a:gd name="connsiteY13" fmla="*/ 966385 h 5549951"/>
              <a:gd name="connsiteX14" fmla="*/ 4502781 w 4536644"/>
              <a:gd name="connsiteY14" fmla="*/ 1002567 h 5549951"/>
              <a:gd name="connsiteX15" fmla="*/ 4497983 w 4536644"/>
              <a:gd name="connsiteY15" fmla="*/ 1101094 h 5549951"/>
              <a:gd name="connsiteX16" fmla="*/ 4497878 w 4536644"/>
              <a:gd name="connsiteY16" fmla="*/ 1159389 h 5549951"/>
              <a:gd name="connsiteX17" fmla="*/ 4502181 w 4536644"/>
              <a:gd name="connsiteY17" fmla="*/ 1180505 h 5549951"/>
              <a:gd name="connsiteX18" fmla="*/ 4514088 w 4536644"/>
              <a:gd name="connsiteY18" fmla="*/ 1263157 h 5549951"/>
              <a:gd name="connsiteX19" fmla="*/ 4516365 w 4536644"/>
              <a:gd name="connsiteY19" fmla="*/ 1313374 h 5549951"/>
              <a:gd name="connsiteX20" fmla="*/ 4515485 w 4536644"/>
              <a:gd name="connsiteY20" fmla="*/ 1347004 h 5549951"/>
              <a:gd name="connsiteX21" fmla="*/ 4505903 w 4536644"/>
              <a:gd name="connsiteY21" fmla="*/ 1391762 h 5549951"/>
              <a:gd name="connsiteX22" fmla="*/ 4509167 w 4536644"/>
              <a:gd name="connsiteY22" fmla="*/ 1395707 h 5549951"/>
              <a:gd name="connsiteX23" fmla="*/ 4512009 w 4536644"/>
              <a:gd name="connsiteY23" fmla="*/ 1408524 h 5549951"/>
              <a:gd name="connsiteX24" fmla="*/ 4497084 w 4536644"/>
              <a:gd name="connsiteY24" fmla="*/ 1469337 h 5549951"/>
              <a:gd name="connsiteX25" fmla="*/ 4486187 w 4536644"/>
              <a:gd name="connsiteY25" fmla="*/ 1543038 h 5549951"/>
              <a:gd name="connsiteX26" fmla="*/ 4481306 w 4536644"/>
              <a:gd name="connsiteY26" fmla="*/ 1553997 h 5549951"/>
              <a:gd name="connsiteX27" fmla="*/ 4466878 w 4536644"/>
              <a:gd name="connsiteY27" fmla="*/ 1626071 h 5549951"/>
              <a:gd name="connsiteX28" fmla="*/ 4467096 w 4536644"/>
              <a:gd name="connsiteY28" fmla="*/ 1700268 h 5549951"/>
              <a:gd name="connsiteX29" fmla="*/ 4455626 w 4536644"/>
              <a:gd name="connsiteY29" fmla="*/ 1735163 h 5549951"/>
              <a:gd name="connsiteX30" fmla="*/ 4453566 w 4536644"/>
              <a:gd name="connsiteY30" fmla="*/ 1735289 h 5549951"/>
              <a:gd name="connsiteX31" fmla="*/ 4445068 w 4536644"/>
              <a:gd name="connsiteY31" fmla="*/ 1887374 h 5549951"/>
              <a:gd name="connsiteX32" fmla="*/ 4453759 w 4536644"/>
              <a:gd name="connsiteY32" fmla="*/ 1911536 h 5549951"/>
              <a:gd name="connsiteX33" fmla="*/ 4456037 w 4536644"/>
              <a:gd name="connsiteY33" fmla="*/ 1961755 h 5549951"/>
              <a:gd name="connsiteX34" fmla="*/ 4445574 w 4536644"/>
              <a:gd name="connsiteY34" fmla="*/ 2040142 h 5549951"/>
              <a:gd name="connsiteX35" fmla="*/ 4448839 w 4536644"/>
              <a:gd name="connsiteY35" fmla="*/ 2044087 h 5549951"/>
              <a:gd name="connsiteX36" fmla="*/ 4451680 w 4536644"/>
              <a:gd name="connsiteY36" fmla="*/ 2056904 h 5549951"/>
              <a:gd name="connsiteX37" fmla="*/ 4436755 w 4536644"/>
              <a:gd name="connsiteY37" fmla="*/ 2117719 h 5549951"/>
              <a:gd name="connsiteX38" fmla="*/ 4429424 w 4536644"/>
              <a:gd name="connsiteY38" fmla="*/ 2167300 h 5549951"/>
              <a:gd name="connsiteX39" fmla="*/ 4373341 w 4536644"/>
              <a:gd name="connsiteY39" fmla="*/ 3223633 h 5549951"/>
              <a:gd name="connsiteX40" fmla="*/ 4360555 w 4536644"/>
              <a:gd name="connsiteY40" fmla="*/ 3477281 h 5549951"/>
              <a:gd name="connsiteX41" fmla="*/ 4349470 w 4536644"/>
              <a:gd name="connsiteY41" fmla="*/ 3639984 h 5549951"/>
              <a:gd name="connsiteX42" fmla="*/ 4258709 w 4536644"/>
              <a:gd name="connsiteY42" fmla="*/ 5278921 h 5549951"/>
              <a:gd name="connsiteX43" fmla="*/ 4264007 w 4536644"/>
              <a:gd name="connsiteY43" fmla="*/ 5315626 h 5549951"/>
              <a:gd name="connsiteX44" fmla="*/ 4262770 w 4536644"/>
              <a:gd name="connsiteY44" fmla="*/ 5383001 h 5549951"/>
              <a:gd name="connsiteX45" fmla="*/ 4251816 w 4536644"/>
              <a:gd name="connsiteY45" fmla="*/ 5484804 h 5549951"/>
              <a:gd name="connsiteX46" fmla="*/ 4254764 w 4536644"/>
              <a:gd name="connsiteY46" fmla="*/ 5504211 h 5549951"/>
              <a:gd name="connsiteX47" fmla="*/ 4243707 w 4536644"/>
              <a:gd name="connsiteY47" fmla="*/ 5549951 h 5549951"/>
              <a:gd name="connsiteX48" fmla="*/ 0 w 4536644"/>
              <a:gd name="connsiteY48" fmla="*/ 5280167 h 5549951"/>
              <a:gd name="connsiteX49" fmla="*/ 78736 w 4536644"/>
              <a:gd name="connsiteY49" fmla="*/ 3839310 h 5549951"/>
              <a:gd name="connsiteX50" fmla="*/ 303426 w 4536644"/>
              <a:gd name="connsiteY50" fmla="*/ 0 h 5549951"/>
              <a:gd name="connsiteX0" fmla="*/ 303426 w 4536644"/>
              <a:gd name="connsiteY0" fmla="*/ 0 h 5549951"/>
              <a:gd name="connsiteX1" fmla="*/ 3305612 w 4536644"/>
              <a:gd name="connsiteY1" fmla="*/ 171842 h 5549951"/>
              <a:gd name="connsiteX2" fmla="*/ 4507617 w 4536644"/>
              <a:gd name="connsiteY2" fmla="*/ 247374 h 5549951"/>
              <a:gd name="connsiteX3" fmla="*/ 4535496 w 4536644"/>
              <a:gd name="connsiteY3" fmla="*/ 269179 h 5549951"/>
              <a:gd name="connsiteX4" fmla="*/ 4533722 w 4536644"/>
              <a:gd name="connsiteY4" fmla="*/ 300930 h 5549951"/>
              <a:gd name="connsiteX5" fmla="*/ 4536644 w 4536644"/>
              <a:gd name="connsiteY5" fmla="*/ 302647 h 5549951"/>
              <a:gd name="connsiteX6" fmla="*/ 4522216 w 4536644"/>
              <a:gd name="connsiteY6" fmla="*/ 506828 h 5549951"/>
              <a:gd name="connsiteX7" fmla="*/ 4521566 w 4536644"/>
              <a:gd name="connsiteY7" fmla="*/ 553245 h 5549951"/>
              <a:gd name="connsiteX8" fmla="*/ 4518467 w 4536644"/>
              <a:gd name="connsiteY8" fmla="*/ 581709 h 5549951"/>
              <a:gd name="connsiteX9" fmla="*/ 4517798 w 4536644"/>
              <a:gd name="connsiteY9" fmla="*/ 585890 h 5549951"/>
              <a:gd name="connsiteX10" fmla="*/ 4504861 w 4536644"/>
              <a:gd name="connsiteY10" fmla="*/ 817404 h 5549951"/>
              <a:gd name="connsiteX11" fmla="*/ 4506574 w 4536644"/>
              <a:gd name="connsiteY11" fmla="*/ 822238 h 5549951"/>
              <a:gd name="connsiteX12" fmla="*/ 4496585 w 4536644"/>
              <a:gd name="connsiteY12" fmla="*/ 965485 h 5549951"/>
              <a:gd name="connsiteX13" fmla="*/ 4498662 w 4536644"/>
              <a:gd name="connsiteY13" fmla="*/ 966385 h 5549951"/>
              <a:gd name="connsiteX14" fmla="*/ 4502781 w 4536644"/>
              <a:gd name="connsiteY14" fmla="*/ 1002567 h 5549951"/>
              <a:gd name="connsiteX15" fmla="*/ 4497983 w 4536644"/>
              <a:gd name="connsiteY15" fmla="*/ 1101094 h 5549951"/>
              <a:gd name="connsiteX16" fmla="*/ 4497878 w 4536644"/>
              <a:gd name="connsiteY16" fmla="*/ 1159389 h 5549951"/>
              <a:gd name="connsiteX17" fmla="*/ 4502181 w 4536644"/>
              <a:gd name="connsiteY17" fmla="*/ 1180505 h 5549951"/>
              <a:gd name="connsiteX18" fmla="*/ 4514088 w 4536644"/>
              <a:gd name="connsiteY18" fmla="*/ 1263157 h 5549951"/>
              <a:gd name="connsiteX19" fmla="*/ 4516365 w 4536644"/>
              <a:gd name="connsiteY19" fmla="*/ 1313374 h 5549951"/>
              <a:gd name="connsiteX20" fmla="*/ 4515485 w 4536644"/>
              <a:gd name="connsiteY20" fmla="*/ 1347004 h 5549951"/>
              <a:gd name="connsiteX21" fmla="*/ 4505903 w 4536644"/>
              <a:gd name="connsiteY21" fmla="*/ 1391762 h 5549951"/>
              <a:gd name="connsiteX22" fmla="*/ 4509167 w 4536644"/>
              <a:gd name="connsiteY22" fmla="*/ 1395707 h 5549951"/>
              <a:gd name="connsiteX23" fmla="*/ 4512009 w 4536644"/>
              <a:gd name="connsiteY23" fmla="*/ 1408524 h 5549951"/>
              <a:gd name="connsiteX24" fmla="*/ 4497084 w 4536644"/>
              <a:gd name="connsiteY24" fmla="*/ 1469337 h 5549951"/>
              <a:gd name="connsiteX25" fmla="*/ 4486187 w 4536644"/>
              <a:gd name="connsiteY25" fmla="*/ 1543038 h 5549951"/>
              <a:gd name="connsiteX26" fmla="*/ 4481306 w 4536644"/>
              <a:gd name="connsiteY26" fmla="*/ 1553997 h 5549951"/>
              <a:gd name="connsiteX27" fmla="*/ 4466878 w 4536644"/>
              <a:gd name="connsiteY27" fmla="*/ 1626071 h 5549951"/>
              <a:gd name="connsiteX28" fmla="*/ 4467096 w 4536644"/>
              <a:gd name="connsiteY28" fmla="*/ 1700268 h 5549951"/>
              <a:gd name="connsiteX29" fmla="*/ 4455626 w 4536644"/>
              <a:gd name="connsiteY29" fmla="*/ 1735163 h 5549951"/>
              <a:gd name="connsiteX30" fmla="*/ 4453566 w 4536644"/>
              <a:gd name="connsiteY30" fmla="*/ 1735289 h 5549951"/>
              <a:gd name="connsiteX31" fmla="*/ 4445068 w 4536644"/>
              <a:gd name="connsiteY31" fmla="*/ 1887374 h 5549951"/>
              <a:gd name="connsiteX32" fmla="*/ 4453759 w 4536644"/>
              <a:gd name="connsiteY32" fmla="*/ 1911536 h 5549951"/>
              <a:gd name="connsiteX33" fmla="*/ 4456037 w 4536644"/>
              <a:gd name="connsiteY33" fmla="*/ 1961755 h 5549951"/>
              <a:gd name="connsiteX34" fmla="*/ 4445574 w 4536644"/>
              <a:gd name="connsiteY34" fmla="*/ 2040142 h 5549951"/>
              <a:gd name="connsiteX35" fmla="*/ 4448839 w 4536644"/>
              <a:gd name="connsiteY35" fmla="*/ 2044087 h 5549951"/>
              <a:gd name="connsiteX36" fmla="*/ 4451680 w 4536644"/>
              <a:gd name="connsiteY36" fmla="*/ 2056904 h 5549951"/>
              <a:gd name="connsiteX37" fmla="*/ 4436755 w 4536644"/>
              <a:gd name="connsiteY37" fmla="*/ 2117719 h 5549951"/>
              <a:gd name="connsiteX38" fmla="*/ 4429424 w 4536644"/>
              <a:gd name="connsiteY38" fmla="*/ 2167300 h 5549951"/>
              <a:gd name="connsiteX39" fmla="*/ 4373341 w 4536644"/>
              <a:gd name="connsiteY39" fmla="*/ 3223633 h 5549951"/>
              <a:gd name="connsiteX40" fmla="*/ 4360555 w 4536644"/>
              <a:gd name="connsiteY40" fmla="*/ 3477281 h 5549951"/>
              <a:gd name="connsiteX41" fmla="*/ 4349470 w 4536644"/>
              <a:gd name="connsiteY41" fmla="*/ 3639984 h 5549951"/>
              <a:gd name="connsiteX42" fmla="*/ 4258709 w 4536644"/>
              <a:gd name="connsiteY42" fmla="*/ 5278921 h 5549951"/>
              <a:gd name="connsiteX43" fmla="*/ 4264007 w 4536644"/>
              <a:gd name="connsiteY43" fmla="*/ 5315626 h 5549951"/>
              <a:gd name="connsiteX44" fmla="*/ 4262770 w 4536644"/>
              <a:gd name="connsiteY44" fmla="*/ 5383001 h 5549951"/>
              <a:gd name="connsiteX45" fmla="*/ 4251816 w 4536644"/>
              <a:gd name="connsiteY45" fmla="*/ 5484804 h 5549951"/>
              <a:gd name="connsiteX46" fmla="*/ 4254764 w 4536644"/>
              <a:gd name="connsiteY46" fmla="*/ 5504211 h 5549951"/>
              <a:gd name="connsiteX47" fmla="*/ 4243707 w 4536644"/>
              <a:gd name="connsiteY47" fmla="*/ 5549951 h 5549951"/>
              <a:gd name="connsiteX48" fmla="*/ 0 w 4536644"/>
              <a:gd name="connsiteY48" fmla="*/ 5280167 h 5549951"/>
              <a:gd name="connsiteX49" fmla="*/ 78736 w 4536644"/>
              <a:gd name="connsiteY49" fmla="*/ 3839310 h 5549951"/>
              <a:gd name="connsiteX50" fmla="*/ 303426 w 4536644"/>
              <a:gd name="connsiteY50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362461 w 4538550"/>
              <a:gd name="connsiteY40" fmla="*/ 3477281 h 5549951"/>
              <a:gd name="connsiteX41" fmla="*/ 4351376 w 4538550"/>
              <a:gd name="connsiteY41" fmla="*/ 3639984 h 5549951"/>
              <a:gd name="connsiteX42" fmla="*/ 4260615 w 4538550"/>
              <a:gd name="connsiteY42" fmla="*/ 5278921 h 5549951"/>
              <a:gd name="connsiteX43" fmla="*/ 4265913 w 4538550"/>
              <a:gd name="connsiteY43" fmla="*/ 5315626 h 5549951"/>
              <a:gd name="connsiteX44" fmla="*/ 4264676 w 4538550"/>
              <a:gd name="connsiteY44" fmla="*/ 5383001 h 5549951"/>
              <a:gd name="connsiteX45" fmla="*/ 4253722 w 4538550"/>
              <a:gd name="connsiteY45" fmla="*/ 5484804 h 5549951"/>
              <a:gd name="connsiteX46" fmla="*/ 4256670 w 4538550"/>
              <a:gd name="connsiteY46" fmla="*/ 5504211 h 5549951"/>
              <a:gd name="connsiteX47" fmla="*/ 4245613 w 4538550"/>
              <a:gd name="connsiteY47" fmla="*/ 5549951 h 5549951"/>
              <a:gd name="connsiteX48" fmla="*/ 0 w 4538550"/>
              <a:gd name="connsiteY48" fmla="*/ 5297070 h 5549951"/>
              <a:gd name="connsiteX49" fmla="*/ 80642 w 4538550"/>
              <a:gd name="connsiteY49" fmla="*/ 3839310 h 5549951"/>
              <a:gd name="connsiteX50" fmla="*/ 305332 w 4538550"/>
              <a:gd name="connsiteY50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362461 w 4538550"/>
              <a:gd name="connsiteY40" fmla="*/ 3477281 h 5549951"/>
              <a:gd name="connsiteX41" fmla="*/ 4260615 w 4538550"/>
              <a:gd name="connsiteY41" fmla="*/ 5278921 h 5549951"/>
              <a:gd name="connsiteX42" fmla="*/ 4265913 w 4538550"/>
              <a:gd name="connsiteY42" fmla="*/ 5315626 h 5549951"/>
              <a:gd name="connsiteX43" fmla="*/ 4264676 w 4538550"/>
              <a:gd name="connsiteY43" fmla="*/ 5383001 h 5549951"/>
              <a:gd name="connsiteX44" fmla="*/ 4253722 w 4538550"/>
              <a:gd name="connsiteY44" fmla="*/ 5484804 h 5549951"/>
              <a:gd name="connsiteX45" fmla="*/ 4256670 w 4538550"/>
              <a:gd name="connsiteY45" fmla="*/ 5504211 h 5549951"/>
              <a:gd name="connsiteX46" fmla="*/ 4245613 w 4538550"/>
              <a:gd name="connsiteY46" fmla="*/ 5549951 h 5549951"/>
              <a:gd name="connsiteX47" fmla="*/ 0 w 4538550"/>
              <a:gd name="connsiteY47" fmla="*/ 5297070 h 5549951"/>
              <a:gd name="connsiteX48" fmla="*/ 80642 w 4538550"/>
              <a:gd name="connsiteY48" fmla="*/ 3839310 h 5549951"/>
              <a:gd name="connsiteX49" fmla="*/ 305332 w 4538550"/>
              <a:gd name="connsiteY49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375247 w 4538550"/>
              <a:gd name="connsiteY39" fmla="*/ 3223633 h 5549951"/>
              <a:gd name="connsiteX40" fmla="*/ 4260615 w 4538550"/>
              <a:gd name="connsiteY40" fmla="*/ 5278921 h 5549951"/>
              <a:gd name="connsiteX41" fmla="*/ 4265913 w 4538550"/>
              <a:gd name="connsiteY41" fmla="*/ 5315626 h 5549951"/>
              <a:gd name="connsiteX42" fmla="*/ 4264676 w 4538550"/>
              <a:gd name="connsiteY42" fmla="*/ 5383001 h 5549951"/>
              <a:gd name="connsiteX43" fmla="*/ 4253722 w 4538550"/>
              <a:gd name="connsiteY43" fmla="*/ 5484804 h 5549951"/>
              <a:gd name="connsiteX44" fmla="*/ 4256670 w 4538550"/>
              <a:gd name="connsiteY44" fmla="*/ 5504211 h 5549951"/>
              <a:gd name="connsiteX45" fmla="*/ 4245613 w 4538550"/>
              <a:gd name="connsiteY45" fmla="*/ 5549951 h 5549951"/>
              <a:gd name="connsiteX46" fmla="*/ 0 w 4538550"/>
              <a:gd name="connsiteY46" fmla="*/ 5297070 h 5549951"/>
              <a:gd name="connsiteX47" fmla="*/ 80642 w 4538550"/>
              <a:gd name="connsiteY47" fmla="*/ 3839310 h 5549951"/>
              <a:gd name="connsiteX48" fmla="*/ 305332 w 4538550"/>
              <a:gd name="connsiteY48" fmla="*/ 0 h 5549951"/>
              <a:gd name="connsiteX0" fmla="*/ 305332 w 4538550"/>
              <a:gd name="connsiteY0" fmla="*/ 0 h 5549951"/>
              <a:gd name="connsiteX1" fmla="*/ 3307518 w 4538550"/>
              <a:gd name="connsiteY1" fmla="*/ 171842 h 5549951"/>
              <a:gd name="connsiteX2" fmla="*/ 4509523 w 4538550"/>
              <a:gd name="connsiteY2" fmla="*/ 247374 h 5549951"/>
              <a:gd name="connsiteX3" fmla="*/ 4537402 w 4538550"/>
              <a:gd name="connsiteY3" fmla="*/ 269179 h 5549951"/>
              <a:gd name="connsiteX4" fmla="*/ 4535628 w 4538550"/>
              <a:gd name="connsiteY4" fmla="*/ 300930 h 5549951"/>
              <a:gd name="connsiteX5" fmla="*/ 4538550 w 4538550"/>
              <a:gd name="connsiteY5" fmla="*/ 302647 h 5549951"/>
              <a:gd name="connsiteX6" fmla="*/ 4524122 w 4538550"/>
              <a:gd name="connsiteY6" fmla="*/ 506828 h 5549951"/>
              <a:gd name="connsiteX7" fmla="*/ 4523472 w 4538550"/>
              <a:gd name="connsiteY7" fmla="*/ 553245 h 5549951"/>
              <a:gd name="connsiteX8" fmla="*/ 4520373 w 4538550"/>
              <a:gd name="connsiteY8" fmla="*/ 581709 h 5549951"/>
              <a:gd name="connsiteX9" fmla="*/ 4519704 w 4538550"/>
              <a:gd name="connsiteY9" fmla="*/ 585890 h 5549951"/>
              <a:gd name="connsiteX10" fmla="*/ 4506767 w 4538550"/>
              <a:gd name="connsiteY10" fmla="*/ 817404 h 5549951"/>
              <a:gd name="connsiteX11" fmla="*/ 4508480 w 4538550"/>
              <a:gd name="connsiteY11" fmla="*/ 822238 h 5549951"/>
              <a:gd name="connsiteX12" fmla="*/ 4498491 w 4538550"/>
              <a:gd name="connsiteY12" fmla="*/ 965485 h 5549951"/>
              <a:gd name="connsiteX13" fmla="*/ 4500568 w 4538550"/>
              <a:gd name="connsiteY13" fmla="*/ 966385 h 5549951"/>
              <a:gd name="connsiteX14" fmla="*/ 4504687 w 4538550"/>
              <a:gd name="connsiteY14" fmla="*/ 1002567 h 5549951"/>
              <a:gd name="connsiteX15" fmla="*/ 4499889 w 4538550"/>
              <a:gd name="connsiteY15" fmla="*/ 1101094 h 5549951"/>
              <a:gd name="connsiteX16" fmla="*/ 4499784 w 4538550"/>
              <a:gd name="connsiteY16" fmla="*/ 1159389 h 5549951"/>
              <a:gd name="connsiteX17" fmla="*/ 4504087 w 4538550"/>
              <a:gd name="connsiteY17" fmla="*/ 1180505 h 5549951"/>
              <a:gd name="connsiteX18" fmla="*/ 4515994 w 4538550"/>
              <a:gd name="connsiteY18" fmla="*/ 1263157 h 5549951"/>
              <a:gd name="connsiteX19" fmla="*/ 4518271 w 4538550"/>
              <a:gd name="connsiteY19" fmla="*/ 1313374 h 5549951"/>
              <a:gd name="connsiteX20" fmla="*/ 4517391 w 4538550"/>
              <a:gd name="connsiteY20" fmla="*/ 1347004 h 5549951"/>
              <a:gd name="connsiteX21" fmla="*/ 4507809 w 4538550"/>
              <a:gd name="connsiteY21" fmla="*/ 1391762 h 5549951"/>
              <a:gd name="connsiteX22" fmla="*/ 4511073 w 4538550"/>
              <a:gd name="connsiteY22" fmla="*/ 1395707 h 5549951"/>
              <a:gd name="connsiteX23" fmla="*/ 4513915 w 4538550"/>
              <a:gd name="connsiteY23" fmla="*/ 1408524 h 5549951"/>
              <a:gd name="connsiteX24" fmla="*/ 4498990 w 4538550"/>
              <a:gd name="connsiteY24" fmla="*/ 1469337 h 5549951"/>
              <a:gd name="connsiteX25" fmla="*/ 4488093 w 4538550"/>
              <a:gd name="connsiteY25" fmla="*/ 1543038 h 5549951"/>
              <a:gd name="connsiteX26" fmla="*/ 4483212 w 4538550"/>
              <a:gd name="connsiteY26" fmla="*/ 1553997 h 5549951"/>
              <a:gd name="connsiteX27" fmla="*/ 4468784 w 4538550"/>
              <a:gd name="connsiteY27" fmla="*/ 1626071 h 5549951"/>
              <a:gd name="connsiteX28" fmla="*/ 4469002 w 4538550"/>
              <a:gd name="connsiteY28" fmla="*/ 1700268 h 5549951"/>
              <a:gd name="connsiteX29" fmla="*/ 4457532 w 4538550"/>
              <a:gd name="connsiteY29" fmla="*/ 1735163 h 5549951"/>
              <a:gd name="connsiteX30" fmla="*/ 4455472 w 4538550"/>
              <a:gd name="connsiteY30" fmla="*/ 1735289 h 5549951"/>
              <a:gd name="connsiteX31" fmla="*/ 4446974 w 4538550"/>
              <a:gd name="connsiteY31" fmla="*/ 1887374 h 5549951"/>
              <a:gd name="connsiteX32" fmla="*/ 4455665 w 4538550"/>
              <a:gd name="connsiteY32" fmla="*/ 1911536 h 5549951"/>
              <a:gd name="connsiteX33" fmla="*/ 4457943 w 4538550"/>
              <a:gd name="connsiteY33" fmla="*/ 1961755 h 5549951"/>
              <a:gd name="connsiteX34" fmla="*/ 4447480 w 4538550"/>
              <a:gd name="connsiteY34" fmla="*/ 2040142 h 5549951"/>
              <a:gd name="connsiteX35" fmla="*/ 4450745 w 4538550"/>
              <a:gd name="connsiteY35" fmla="*/ 2044087 h 5549951"/>
              <a:gd name="connsiteX36" fmla="*/ 4453586 w 4538550"/>
              <a:gd name="connsiteY36" fmla="*/ 2056904 h 5549951"/>
              <a:gd name="connsiteX37" fmla="*/ 4438661 w 4538550"/>
              <a:gd name="connsiteY37" fmla="*/ 2117719 h 5549951"/>
              <a:gd name="connsiteX38" fmla="*/ 4431330 w 4538550"/>
              <a:gd name="connsiteY38" fmla="*/ 2167300 h 5549951"/>
              <a:gd name="connsiteX39" fmla="*/ 4260615 w 4538550"/>
              <a:gd name="connsiteY39" fmla="*/ 5278921 h 5549951"/>
              <a:gd name="connsiteX40" fmla="*/ 4265913 w 4538550"/>
              <a:gd name="connsiteY40" fmla="*/ 5315626 h 5549951"/>
              <a:gd name="connsiteX41" fmla="*/ 4264676 w 4538550"/>
              <a:gd name="connsiteY41" fmla="*/ 5383001 h 5549951"/>
              <a:gd name="connsiteX42" fmla="*/ 4253722 w 4538550"/>
              <a:gd name="connsiteY42" fmla="*/ 5484804 h 5549951"/>
              <a:gd name="connsiteX43" fmla="*/ 4256670 w 4538550"/>
              <a:gd name="connsiteY43" fmla="*/ 5504211 h 5549951"/>
              <a:gd name="connsiteX44" fmla="*/ 4245613 w 4538550"/>
              <a:gd name="connsiteY44" fmla="*/ 5549951 h 5549951"/>
              <a:gd name="connsiteX45" fmla="*/ 0 w 4538550"/>
              <a:gd name="connsiteY45" fmla="*/ 5297070 h 5549951"/>
              <a:gd name="connsiteX46" fmla="*/ 80642 w 4538550"/>
              <a:gd name="connsiteY46" fmla="*/ 3839310 h 5549951"/>
              <a:gd name="connsiteX47" fmla="*/ 305332 w 4538550"/>
              <a:gd name="connsiteY47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538550" h="5549951">
                <a:moveTo>
                  <a:pt x="305332" y="0"/>
                </a:moveTo>
                <a:cubicBezTo>
                  <a:pt x="630079" y="31218"/>
                  <a:pt x="2669019" y="134017"/>
                  <a:pt x="3307518" y="171842"/>
                </a:cubicBezTo>
                <a:lnTo>
                  <a:pt x="4509523" y="247374"/>
                </a:lnTo>
                <a:lnTo>
                  <a:pt x="4537402" y="269179"/>
                </a:lnTo>
                <a:cubicBezTo>
                  <a:pt x="4536811" y="279763"/>
                  <a:pt x="4536219" y="290346"/>
                  <a:pt x="4535628" y="300930"/>
                </a:cubicBezTo>
                <a:lnTo>
                  <a:pt x="4538550" y="302647"/>
                </a:lnTo>
                <a:cubicBezTo>
                  <a:pt x="4536632" y="336963"/>
                  <a:pt x="4526635" y="465062"/>
                  <a:pt x="4524122" y="506828"/>
                </a:cubicBezTo>
                <a:cubicBezTo>
                  <a:pt x="4523905" y="522300"/>
                  <a:pt x="4523689" y="537773"/>
                  <a:pt x="4523472" y="553245"/>
                </a:cubicBezTo>
                <a:cubicBezTo>
                  <a:pt x="4523201" y="558170"/>
                  <a:pt x="4522107" y="568699"/>
                  <a:pt x="4520373" y="581709"/>
                </a:cubicBezTo>
                <a:lnTo>
                  <a:pt x="4519704" y="585890"/>
                </a:lnTo>
                <a:lnTo>
                  <a:pt x="4506767" y="817404"/>
                </a:lnTo>
                <a:lnTo>
                  <a:pt x="4508480" y="822238"/>
                </a:lnTo>
                <a:cubicBezTo>
                  <a:pt x="4507101" y="846918"/>
                  <a:pt x="4499810" y="941461"/>
                  <a:pt x="4498491" y="965485"/>
                </a:cubicBezTo>
                <a:lnTo>
                  <a:pt x="4500568" y="966385"/>
                </a:lnTo>
                <a:cubicBezTo>
                  <a:pt x="4502009" y="972743"/>
                  <a:pt x="4504800" y="980116"/>
                  <a:pt x="4504687" y="1002567"/>
                </a:cubicBezTo>
                <a:cubicBezTo>
                  <a:pt x="4493849" y="1029868"/>
                  <a:pt x="4514305" y="1067217"/>
                  <a:pt x="4499889" y="1101094"/>
                </a:cubicBezTo>
                <a:cubicBezTo>
                  <a:pt x="4496162" y="1113552"/>
                  <a:pt x="4494270" y="1152106"/>
                  <a:pt x="4499784" y="1159389"/>
                </a:cubicBezTo>
                <a:cubicBezTo>
                  <a:pt x="4500599" y="1167426"/>
                  <a:pt x="4497942" y="1176807"/>
                  <a:pt x="4504087" y="1180505"/>
                </a:cubicBezTo>
                <a:cubicBezTo>
                  <a:pt x="4506789" y="1197800"/>
                  <a:pt x="4513630" y="1241012"/>
                  <a:pt x="4515994" y="1263157"/>
                </a:cubicBezTo>
                <a:lnTo>
                  <a:pt x="4518271" y="1313374"/>
                </a:lnTo>
                <a:cubicBezTo>
                  <a:pt x="4517978" y="1324584"/>
                  <a:pt x="4517684" y="1335794"/>
                  <a:pt x="4517391" y="1347004"/>
                </a:cubicBezTo>
                <a:cubicBezTo>
                  <a:pt x="4515647" y="1360069"/>
                  <a:pt x="4508862" y="1383645"/>
                  <a:pt x="4507809" y="1391762"/>
                </a:cubicBezTo>
                <a:cubicBezTo>
                  <a:pt x="4509015" y="1392770"/>
                  <a:pt x="4510117" y="1394098"/>
                  <a:pt x="4511073" y="1395707"/>
                </a:cubicBezTo>
                <a:lnTo>
                  <a:pt x="4513915" y="1408524"/>
                </a:lnTo>
                <a:lnTo>
                  <a:pt x="4498990" y="1469337"/>
                </a:lnTo>
                <a:lnTo>
                  <a:pt x="4488093" y="1543038"/>
                </a:lnTo>
                <a:lnTo>
                  <a:pt x="4483212" y="1553997"/>
                </a:lnTo>
                <a:cubicBezTo>
                  <a:pt x="4477121" y="1579288"/>
                  <a:pt x="4480269" y="1610368"/>
                  <a:pt x="4468784" y="1626071"/>
                </a:cubicBezTo>
                <a:cubicBezTo>
                  <a:pt x="4468857" y="1650803"/>
                  <a:pt x="4468929" y="1675536"/>
                  <a:pt x="4469002" y="1700268"/>
                </a:cubicBezTo>
                <a:cubicBezTo>
                  <a:pt x="4454430" y="1697000"/>
                  <a:pt x="4460139" y="1726126"/>
                  <a:pt x="4457532" y="1735163"/>
                </a:cubicBezTo>
                <a:lnTo>
                  <a:pt x="4455472" y="1735289"/>
                </a:lnTo>
                <a:lnTo>
                  <a:pt x="4446974" y="1887374"/>
                </a:lnTo>
                <a:lnTo>
                  <a:pt x="4455665" y="1911536"/>
                </a:lnTo>
                <a:cubicBezTo>
                  <a:pt x="4456424" y="1928276"/>
                  <a:pt x="4457184" y="1945015"/>
                  <a:pt x="4457943" y="1961755"/>
                </a:cubicBezTo>
                <a:cubicBezTo>
                  <a:pt x="4456579" y="1983189"/>
                  <a:pt x="4448680" y="2026420"/>
                  <a:pt x="4447480" y="2040142"/>
                </a:cubicBezTo>
                <a:cubicBezTo>
                  <a:pt x="4448687" y="2041150"/>
                  <a:pt x="4449788" y="2042479"/>
                  <a:pt x="4450745" y="2044087"/>
                </a:cubicBezTo>
                <a:lnTo>
                  <a:pt x="4453586" y="2056904"/>
                </a:lnTo>
                <a:lnTo>
                  <a:pt x="4438661" y="2117719"/>
                </a:lnTo>
                <a:lnTo>
                  <a:pt x="4431330" y="2167300"/>
                </a:lnTo>
                <a:cubicBezTo>
                  <a:pt x="4401656" y="2694167"/>
                  <a:pt x="4288184" y="4754200"/>
                  <a:pt x="4260615" y="5278921"/>
                </a:cubicBezTo>
                <a:lnTo>
                  <a:pt x="4265913" y="5315626"/>
                </a:lnTo>
                <a:cubicBezTo>
                  <a:pt x="4271701" y="5323538"/>
                  <a:pt x="4266708" y="5354805"/>
                  <a:pt x="4264676" y="5383001"/>
                </a:cubicBezTo>
                <a:cubicBezTo>
                  <a:pt x="4262644" y="5411197"/>
                  <a:pt x="4257118" y="5461902"/>
                  <a:pt x="4253722" y="5484804"/>
                </a:cubicBezTo>
                <a:lnTo>
                  <a:pt x="4256670" y="5504211"/>
                </a:lnTo>
                <a:cubicBezTo>
                  <a:pt x="4255518" y="5525026"/>
                  <a:pt x="4249878" y="5526348"/>
                  <a:pt x="4245613" y="5549951"/>
                </a:cubicBezTo>
                <a:lnTo>
                  <a:pt x="0" y="5297070"/>
                </a:lnTo>
                <a:lnTo>
                  <a:pt x="80642" y="3839310"/>
                </a:lnTo>
                <a:lnTo>
                  <a:pt x="305332" y="0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 descr="A picture containing text, indoor, monitor, display&#10;&#10;Description automatically generated">
            <a:extLst>
              <a:ext uri="{FF2B5EF4-FFF2-40B4-BE49-F238E27FC236}">
                <a16:creationId xmlns:a16="http://schemas.microsoft.com/office/drawing/2014/main" id="{0F71E6D9-BC62-F84C-BB64-CC817CF5C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84000"/>
          </a:blip>
          <a:srcRect l="3526" r="1787"/>
          <a:stretch/>
        </p:blipFill>
        <p:spPr>
          <a:xfrm>
            <a:off x="846581" y="562650"/>
            <a:ext cx="4658079" cy="5511980"/>
          </a:xfrm>
          <a:custGeom>
            <a:avLst/>
            <a:gdLst/>
            <a:ahLst/>
            <a:cxnLst/>
            <a:rect l="l" t="t" r="r" b="b"/>
            <a:pathLst>
              <a:path w="4658079" h="5511980">
                <a:moveTo>
                  <a:pt x="4351992" y="0"/>
                </a:moveTo>
                <a:lnTo>
                  <a:pt x="4439670" y="1444388"/>
                </a:lnTo>
                <a:lnTo>
                  <a:pt x="4658079" y="5249958"/>
                </a:lnTo>
                <a:cubicBezTo>
                  <a:pt x="4324280" y="5258279"/>
                  <a:pt x="2239352" y="5402254"/>
                  <a:pt x="1585796" y="5441796"/>
                </a:cubicBezTo>
                <a:lnTo>
                  <a:pt x="354942" y="5511980"/>
                </a:lnTo>
                <a:lnTo>
                  <a:pt x="324060" y="5493872"/>
                </a:lnTo>
                <a:cubicBezTo>
                  <a:pt x="323429" y="5483384"/>
                  <a:pt x="322799" y="5472898"/>
                  <a:pt x="322168" y="5462410"/>
                </a:cubicBezTo>
                <a:lnTo>
                  <a:pt x="318997" y="5461072"/>
                </a:lnTo>
                <a:cubicBezTo>
                  <a:pt x="316953" y="5427068"/>
                  <a:pt x="312208" y="5299794"/>
                  <a:pt x="309902" y="5258387"/>
                </a:cubicBezTo>
                <a:cubicBezTo>
                  <a:pt x="308322" y="5243134"/>
                  <a:pt x="306741" y="5227879"/>
                  <a:pt x="305160" y="5212626"/>
                </a:cubicBezTo>
                <a:cubicBezTo>
                  <a:pt x="304863" y="5207747"/>
                  <a:pt x="304750" y="5197253"/>
                  <a:pt x="304998" y="5184240"/>
                </a:cubicBezTo>
                <a:lnTo>
                  <a:pt x="305192" y="5180045"/>
                </a:lnTo>
                <a:lnTo>
                  <a:pt x="291399" y="4950639"/>
                </a:lnTo>
                <a:lnTo>
                  <a:pt x="289095" y="4946087"/>
                </a:lnTo>
                <a:cubicBezTo>
                  <a:pt x="287624" y="4921632"/>
                  <a:pt x="284034" y="4827709"/>
                  <a:pt x="282579" y="4803906"/>
                </a:cubicBezTo>
                <a:lnTo>
                  <a:pt x="280362" y="4803270"/>
                </a:lnTo>
                <a:cubicBezTo>
                  <a:pt x="278157" y="4797186"/>
                  <a:pt x="274462" y="4790265"/>
                  <a:pt x="271963" y="4768156"/>
                </a:cubicBezTo>
                <a:cubicBezTo>
                  <a:pt x="279804" y="4739984"/>
                  <a:pt x="254660" y="4705685"/>
                  <a:pt x="265374" y="4670611"/>
                </a:cubicBezTo>
                <a:cubicBezTo>
                  <a:pt x="267713" y="4657902"/>
                  <a:pt x="265149" y="4619731"/>
                  <a:pt x="258696" y="4613226"/>
                </a:cubicBezTo>
                <a:cubicBezTo>
                  <a:pt x="256932" y="4605414"/>
                  <a:pt x="258542" y="4595862"/>
                  <a:pt x="251863" y="4592962"/>
                </a:cubicBezTo>
                <a:cubicBezTo>
                  <a:pt x="247103" y="4576265"/>
                  <a:pt x="235119" y="4534559"/>
                  <a:pt x="230138" y="4513049"/>
                </a:cubicBezTo>
                <a:lnTo>
                  <a:pt x="221978" y="4463901"/>
                </a:lnTo>
                <a:cubicBezTo>
                  <a:pt x="220971" y="4452833"/>
                  <a:pt x="219966" y="4441765"/>
                  <a:pt x="218959" y="4430697"/>
                </a:cubicBezTo>
                <a:cubicBezTo>
                  <a:pt x="219211" y="4417629"/>
                  <a:pt x="223365" y="4393610"/>
                  <a:pt x="223492" y="4385495"/>
                </a:cubicBezTo>
                <a:cubicBezTo>
                  <a:pt x="222148" y="4384648"/>
                  <a:pt x="220873" y="4383474"/>
                  <a:pt x="219714" y="4382005"/>
                </a:cubicBezTo>
                <a:lnTo>
                  <a:pt x="215333" y="4369732"/>
                </a:lnTo>
                <a:lnTo>
                  <a:pt x="223429" y="4308087"/>
                </a:lnTo>
                <a:lnTo>
                  <a:pt x="225930" y="4234242"/>
                </a:lnTo>
                <a:lnTo>
                  <a:pt x="229617" y="4222870"/>
                </a:lnTo>
                <a:cubicBezTo>
                  <a:pt x="232866" y="4197247"/>
                  <a:pt x="226048" y="4167037"/>
                  <a:pt x="235897" y="4150202"/>
                </a:cubicBezTo>
                <a:cubicBezTo>
                  <a:pt x="232944" y="4125870"/>
                  <a:pt x="229992" y="4101537"/>
                  <a:pt x="227040" y="4077205"/>
                </a:cubicBezTo>
                <a:cubicBezTo>
                  <a:pt x="242235" y="4078669"/>
                  <a:pt x="233041" y="4050691"/>
                  <a:pt x="234640" y="4041483"/>
                </a:cubicBezTo>
                <a:lnTo>
                  <a:pt x="236720" y="4041112"/>
                </a:lnTo>
                <a:lnTo>
                  <a:pt x="227659" y="3890411"/>
                </a:lnTo>
                <a:lnTo>
                  <a:pt x="216010" y="3867677"/>
                </a:lnTo>
                <a:cubicBezTo>
                  <a:pt x="213290" y="3851293"/>
                  <a:pt x="210569" y="3834910"/>
                  <a:pt x="207849" y="3818526"/>
                </a:cubicBezTo>
                <a:cubicBezTo>
                  <a:pt x="206741" y="3797268"/>
                  <a:pt x="209741" y="3753771"/>
                  <a:pt x="209364" y="3740122"/>
                </a:cubicBezTo>
                <a:cubicBezTo>
                  <a:pt x="208019" y="3739275"/>
                  <a:pt x="206745" y="3738099"/>
                  <a:pt x="205585" y="3736632"/>
                </a:cubicBezTo>
                <a:lnTo>
                  <a:pt x="201205" y="3724359"/>
                </a:lnTo>
                <a:lnTo>
                  <a:pt x="209301" y="3662712"/>
                </a:lnTo>
                <a:lnTo>
                  <a:pt x="210984" y="3613034"/>
                </a:lnTo>
                <a:cubicBezTo>
                  <a:pt x="179832" y="3090937"/>
                  <a:pt x="55434" y="1049860"/>
                  <a:pt x="22392" y="530128"/>
                </a:cubicBezTo>
                <a:lnTo>
                  <a:pt x="12734" y="494640"/>
                </a:lnTo>
                <a:cubicBezTo>
                  <a:pt x="5928" y="487549"/>
                  <a:pt x="7365" y="456177"/>
                  <a:pt x="6150" y="428183"/>
                </a:cubicBezTo>
                <a:cubicBezTo>
                  <a:pt x="4934" y="400189"/>
                  <a:pt x="4651" y="349621"/>
                  <a:pt x="5438" y="326674"/>
                </a:cubicBezTo>
                <a:lnTo>
                  <a:pt x="182" y="307928"/>
                </a:lnTo>
                <a:cubicBezTo>
                  <a:pt x="-1070" y="287304"/>
                  <a:pt x="4511" y="285325"/>
                  <a:pt x="6100" y="261583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7" y="783370"/>
            <a:ext cx="6341212" cy="19924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Hardware Required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D79F6BF-92D2-4F87-A150-D6C0C6201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297617" y="5065939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7432C-48CA-4745-9EA5-96CD620886D6}"/>
              </a:ext>
            </a:extLst>
          </p:cNvPr>
          <p:cNvSpPr txBox="1"/>
          <p:nvPr/>
        </p:nvSpPr>
        <p:spPr>
          <a:xfrm>
            <a:off x="6602599" y="3324496"/>
            <a:ext cx="4518430" cy="2847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Raspberry Pi 4 – 4GB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PiCamera 2018 v1.0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6mm CS Lens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Portable Tripod</a:t>
            </a:r>
          </a:p>
        </p:txBody>
      </p:sp>
      <p:grpSp>
        <p:nvGrpSpPr>
          <p:cNvPr id="102" name="Group 53">
            <a:extLst>
              <a:ext uri="{FF2B5EF4-FFF2-40B4-BE49-F238E27FC236}">
                <a16:creationId xmlns:a16="http://schemas.microsoft.com/office/drawing/2014/main" id="{8F1E5548-C8F0-448F-A511-7672E204D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3731FAA-1021-4D9F-87A7-BFEF8B96D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EAB1D57-5DCE-4A3A-AA8E-14A2877FF7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4DBE16E4-EA68-4BE1-AFE6-25A19174D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73BE96F-9A4D-4AB8-BF6C-94979FCA7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603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5E295-8D24-9245-BFFA-DA599C71C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611" y="4199251"/>
            <a:ext cx="4026089" cy="19729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Software Required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C94376F-92E0-4F99-94C0-E84558693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294323" y="626202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1347559-54BC-46A4-8220-BD4093DBC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649327" y="412245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72DC8E0B-7DFA-41D7-A36B-196B8CFB1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1072401" y="200519"/>
            <a:ext cx="2820409" cy="3436127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33E408CA-42BD-471A-AB61-DA36347F4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20000" flipV="1">
            <a:off x="4721371" y="401996"/>
            <a:ext cx="2820408" cy="346113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F410DD50-BEA7-4FF2-A597-58509B3CD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114517">
            <a:off x="4140218" y="2844502"/>
            <a:ext cx="464589" cy="1423883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423112-8C5A-6B40-8329-CE4178CD4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69749" y="1013347"/>
            <a:ext cx="3217938" cy="1810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860DF-83EF-6443-B227-29A4C2AAF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000">
            <a:off x="5087191" y="857479"/>
            <a:ext cx="2079228" cy="2559051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3B58AE0D-E553-4A7C-BA16-2AFDC020E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7859505" y="412245"/>
            <a:ext cx="3660795" cy="302746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FEFD134B-0593-448E-9316-F6891B800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8293523" y="189383"/>
            <a:ext cx="2820409" cy="3458017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8D3343-A57B-A946-82C3-A5D9C297F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3140000">
            <a:off x="8080933" y="1245080"/>
            <a:ext cx="3217938" cy="1361794"/>
          </a:xfrm>
          <a:prstGeom prst="rect">
            <a:avLst/>
          </a:prstGeom>
        </p:spPr>
      </p:pic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90834C20-5D01-42B0-A5CA-90C185E1A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423017">
            <a:off x="10954591" y="-476957"/>
            <a:ext cx="464589" cy="1599713"/>
          </a:xfrm>
          <a:custGeom>
            <a:avLst/>
            <a:gdLst>
              <a:gd name="connsiteX0" fmla="*/ 279712 w 464589"/>
              <a:gd name="connsiteY0" fmla="*/ 411 h 1599713"/>
              <a:gd name="connsiteX1" fmla="*/ 464589 w 464589"/>
              <a:gd name="connsiteY1" fmla="*/ 497965 h 1599713"/>
              <a:gd name="connsiteX2" fmla="*/ 464589 w 464589"/>
              <a:gd name="connsiteY2" fmla="*/ 1596615 h 1599713"/>
              <a:gd name="connsiteX3" fmla="*/ 449218 w 464589"/>
              <a:gd name="connsiteY3" fmla="*/ 1593097 h 1599713"/>
              <a:gd name="connsiteX4" fmla="*/ 400861 w 464589"/>
              <a:gd name="connsiteY4" fmla="*/ 1594522 h 1599713"/>
              <a:gd name="connsiteX5" fmla="*/ 386839 w 464589"/>
              <a:gd name="connsiteY5" fmla="*/ 1599713 h 1599713"/>
              <a:gd name="connsiteX6" fmla="*/ 351639 w 464589"/>
              <a:gd name="connsiteY6" fmla="*/ 1599713 h 1599713"/>
              <a:gd name="connsiteX7" fmla="*/ 320188 w 464589"/>
              <a:gd name="connsiteY7" fmla="*/ 1591100 h 1599713"/>
              <a:gd name="connsiteX8" fmla="*/ 246980 w 464589"/>
              <a:gd name="connsiteY8" fmla="*/ 1581619 h 1599713"/>
              <a:gd name="connsiteX9" fmla="*/ 214877 w 464589"/>
              <a:gd name="connsiteY9" fmla="*/ 1576168 h 1599713"/>
              <a:gd name="connsiteX10" fmla="*/ 189897 w 464589"/>
              <a:gd name="connsiteY10" fmla="*/ 1560744 h 1599713"/>
              <a:gd name="connsiteX11" fmla="*/ 186380 w 464589"/>
              <a:gd name="connsiteY11" fmla="*/ 1547805 h 1599713"/>
              <a:gd name="connsiteX12" fmla="*/ 169141 w 464589"/>
              <a:gd name="connsiteY12" fmla="*/ 1543083 h 1599713"/>
              <a:gd name="connsiteX13" fmla="*/ 165106 w 464589"/>
              <a:gd name="connsiteY13" fmla="*/ 1539582 h 1599713"/>
              <a:gd name="connsiteX14" fmla="*/ 141400 w 464589"/>
              <a:gd name="connsiteY14" fmla="*/ 1521758 h 1599713"/>
              <a:gd name="connsiteX15" fmla="*/ 77218 w 464589"/>
              <a:gd name="connsiteY15" fmla="*/ 1539453 h 1599713"/>
              <a:gd name="connsiteX16" fmla="*/ 9421 w 464589"/>
              <a:gd name="connsiteY16" fmla="*/ 1515361 h 1599713"/>
              <a:gd name="connsiteX17" fmla="*/ 0 w 464589"/>
              <a:gd name="connsiteY17" fmla="*/ 1513716 h 1599713"/>
              <a:gd name="connsiteX18" fmla="*/ 0 w 464589"/>
              <a:gd name="connsiteY18" fmla="*/ 36279 h 1599713"/>
              <a:gd name="connsiteX19" fmla="*/ 41210 w 464589"/>
              <a:gd name="connsiteY19" fmla="*/ 25942 h 1599713"/>
              <a:gd name="connsiteX20" fmla="*/ 145830 w 464589"/>
              <a:gd name="connsiteY20" fmla="*/ 4726 h 1599713"/>
              <a:gd name="connsiteX21" fmla="*/ 202401 w 464589"/>
              <a:gd name="connsiteY21" fmla="*/ 12497 h 1599713"/>
              <a:gd name="connsiteX22" fmla="*/ 273021 w 464589"/>
              <a:gd name="connsiteY22" fmla="*/ 0 h 1599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64589" h="1599713">
                <a:moveTo>
                  <a:pt x="279712" y="411"/>
                </a:moveTo>
                <a:lnTo>
                  <a:pt x="464589" y="497965"/>
                </a:lnTo>
                <a:lnTo>
                  <a:pt x="464589" y="1596615"/>
                </a:lnTo>
                <a:lnTo>
                  <a:pt x="449218" y="1593097"/>
                </a:lnTo>
                <a:cubicBezTo>
                  <a:pt x="430278" y="1590581"/>
                  <a:pt x="410437" y="1591059"/>
                  <a:pt x="400861" y="1594522"/>
                </a:cubicBezTo>
                <a:lnTo>
                  <a:pt x="386839" y="1599713"/>
                </a:lnTo>
                <a:lnTo>
                  <a:pt x="351639" y="1599713"/>
                </a:lnTo>
                <a:lnTo>
                  <a:pt x="320188" y="1591100"/>
                </a:lnTo>
                <a:cubicBezTo>
                  <a:pt x="293388" y="1581237"/>
                  <a:pt x="267833" y="1570363"/>
                  <a:pt x="246980" y="1581619"/>
                </a:cubicBezTo>
                <a:cubicBezTo>
                  <a:pt x="234975" y="1582340"/>
                  <a:pt x="224440" y="1580152"/>
                  <a:pt x="214877" y="1576168"/>
                </a:cubicBezTo>
                <a:lnTo>
                  <a:pt x="189897" y="1560744"/>
                </a:lnTo>
                <a:lnTo>
                  <a:pt x="186380" y="1547805"/>
                </a:lnTo>
                <a:lnTo>
                  <a:pt x="169141" y="1543083"/>
                </a:lnTo>
                <a:lnTo>
                  <a:pt x="165106" y="1539582"/>
                </a:lnTo>
                <a:cubicBezTo>
                  <a:pt x="157406" y="1532851"/>
                  <a:pt x="149672" y="1526540"/>
                  <a:pt x="141400" y="1521758"/>
                </a:cubicBezTo>
                <a:cubicBezTo>
                  <a:pt x="132552" y="1575034"/>
                  <a:pt x="69564" y="1489887"/>
                  <a:pt x="77218" y="1539453"/>
                </a:cubicBezTo>
                <a:cubicBezTo>
                  <a:pt x="30220" y="1522460"/>
                  <a:pt x="49834" y="1574098"/>
                  <a:pt x="9421" y="1515361"/>
                </a:cubicBezTo>
                <a:lnTo>
                  <a:pt x="0" y="1513716"/>
                </a:lnTo>
                <a:lnTo>
                  <a:pt x="0" y="36279"/>
                </a:lnTo>
                <a:lnTo>
                  <a:pt x="41210" y="25942"/>
                </a:lnTo>
                <a:cubicBezTo>
                  <a:pt x="76643" y="19387"/>
                  <a:pt x="113434" y="15381"/>
                  <a:pt x="145830" y="4726"/>
                </a:cubicBezTo>
                <a:cubicBezTo>
                  <a:pt x="188844" y="44560"/>
                  <a:pt x="163123" y="6875"/>
                  <a:pt x="202401" y="12497"/>
                </a:cubicBezTo>
                <a:lnTo>
                  <a:pt x="273021" y="0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7432C-48CA-4745-9EA5-96CD620886D6}"/>
              </a:ext>
            </a:extLst>
          </p:cNvPr>
          <p:cNvSpPr txBox="1"/>
          <p:nvPr/>
        </p:nvSpPr>
        <p:spPr>
          <a:xfrm>
            <a:off x="6096000" y="4199251"/>
            <a:ext cx="4610101" cy="1972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Python 3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TensorFlow Lite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OpenCV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D812EAE-28C0-4AD7-BB86-02001399C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B05B2E12-B5BE-4388-A4F4-07F15B9F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143771FF-5EB9-4188-AFB7-79DE843AA3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7A9ACC0-1DAB-47A6-888D-48E22C945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322D92F1-E5A0-4A9A-AE9E-6F79DAE493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008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B4A2-E799-8C40-A149-A48E9933D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A6450-F89E-5E4E-9293-E61140396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TensorFlow Lite Pre-trained Model</a:t>
            </a:r>
          </a:p>
          <a:p>
            <a:r>
              <a:rPr lang="en-US" dirty="0"/>
              <a:t>Handgun Images: </a:t>
            </a:r>
            <a:r>
              <a:rPr lang="en-US" dirty="0">
                <a:hlinkClick r:id="rId2"/>
              </a:rPr>
              <a:t>https://sci2s.ugr.es/sites/default/files/files/TematicWebSites/WeaponsDetection/BasesDeDatos/WeaponS.zip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Handgun Annotation:  </a:t>
            </a:r>
            <a:r>
              <a:rPr lang="en-US" dirty="0">
                <a:hlinkClick r:id="rId3"/>
              </a:rPr>
              <a:t>https://sci2s.ugr.es/sites/default/files/files/TematicWebSites/WeaponsDetection/BasesDeDatos/WeaponS_bbox.zip</a:t>
            </a:r>
            <a:endParaRPr lang="en-US" dirty="0"/>
          </a:p>
          <a:p>
            <a:pPr lvl="0"/>
            <a:r>
              <a:rPr lang="en-US" dirty="0"/>
              <a:t>Android Toys Data Set - .jpg + .xml (Pascal VOC):  </a:t>
            </a:r>
            <a:r>
              <a:rPr lang="en-US" dirty="0">
                <a:hlinkClick r:id="rId4"/>
              </a:rPr>
              <a:t>https://storage.googleapis.com/download.tensorflow.org/data/android_figurine.zip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5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12">
            <a:extLst>
              <a:ext uri="{FF2B5EF4-FFF2-40B4-BE49-F238E27FC236}">
                <a16:creationId xmlns:a16="http://schemas.microsoft.com/office/drawing/2014/main" id="{8F08FD56-DA92-4BD4-98BB-9311E5E52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3627" y="685799"/>
            <a:ext cx="5032572" cy="1911743"/>
          </a:xfrm>
        </p:spPr>
        <p:txBody>
          <a:bodyPr>
            <a:normAutofit/>
          </a:bodyPr>
          <a:lstStyle/>
          <a:p>
            <a:r>
              <a:rPr lang="en-US"/>
              <a:t>Demo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D5E9CC-2294-46D1-89D0-F8C6FA5C4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420">
            <a:off x="780270" y="331637"/>
            <a:ext cx="4892736" cy="583788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16">
            <a:extLst>
              <a:ext uri="{FF2B5EF4-FFF2-40B4-BE49-F238E27FC236}">
                <a16:creationId xmlns:a16="http://schemas.microsoft.com/office/drawing/2014/main" id="{5BABD217-EF3C-4AF3-9C20-A6619D21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27644">
            <a:off x="741222" y="293814"/>
            <a:ext cx="4987909" cy="588314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364" h="5549951">
                <a:moveTo>
                  <a:pt x="303343" y="0"/>
                </a:moveTo>
                <a:cubicBezTo>
                  <a:pt x="628090" y="31218"/>
                  <a:pt x="2667030" y="134017"/>
                  <a:pt x="3305529" y="171842"/>
                </a:cubicBezTo>
                <a:lnTo>
                  <a:pt x="4134340" y="226950"/>
                </a:lnTo>
                <a:lnTo>
                  <a:pt x="4507534" y="247374"/>
                </a:lnTo>
                <a:lnTo>
                  <a:pt x="4535413" y="269179"/>
                </a:lnTo>
                <a:cubicBezTo>
                  <a:pt x="4534822" y="279763"/>
                  <a:pt x="4534230" y="290346"/>
                  <a:pt x="4533639" y="300930"/>
                </a:cubicBezTo>
                <a:lnTo>
                  <a:pt x="4536561" y="302647"/>
                </a:lnTo>
                <a:cubicBezTo>
                  <a:pt x="4546159" y="304354"/>
                  <a:pt x="4555357" y="291327"/>
                  <a:pt x="4552987" y="334222"/>
                </a:cubicBezTo>
                <a:cubicBezTo>
                  <a:pt x="4542346" y="354710"/>
                  <a:pt x="4535332" y="373686"/>
                  <a:pt x="4530726" y="391868"/>
                </a:cubicBezTo>
                <a:lnTo>
                  <a:pt x="4527238" y="415489"/>
                </a:lnTo>
                <a:lnTo>
                  <a:pt x="4522133" y="506828"/>
                </a:lnTo>
                <a:cubicBezTo>
                  <a:pt x="4521916" y="522300"/>
                  <a:pt x="4521700" y="537773"/>
                  <a:pt x="4521483" y="553245"/>
                </a:cubicBezTo>
                <a:cubicBezTo>
                  <a:pt x="4521212" y="558170"/>
                  <a:pt x="4520118" y="568699"/>
                  <a:pt x="4518384" y="581709"/>
                </a:cubicBezTo>
                <a:lnTo>
                  <a:pt x="4517715" y="585890"/>
                </a:lnTo>
                <a:lnTo>
                  <a:pt x="4504778" y="817404"/>
                </a:lnTo>
                <a:lnTo>
                  <a:pt x="4506491" y="822238"/>
                </a:lnTo>
                <a:cubicBezTo>
                  <a:pt x="4506993" y="829783"/>
                  <a:pt x="4505912" y="837845"/>
                  <a:pt x="4504340" y="846069"/>
                </a:cubicBezTo>
                <a:lnTo>
                  <a:pt x="4502740" y="853854"/>
                </a:lnTo>
                <a:lnTo>
                  <a:pt x="4496502" y="965485"/>
                </a:lnTo>
                <a:lnTo>
                  <a:pt x="4498579" y="966385"/>
                </a:lnTo>
                <a:cubicBezTo>
                  <a:pt x="4500020" y="972743"/>
                  <a:pt x="4502811" y="980116"/>
                  <a:pt x="4502698" y="1002567"/>
                </a:cubicBezTo>
                <a:cubicBezTo>
                  <a:pt x="4491860" y="1029868"/>
                  <a:pt x="4512316" y="1067217"/>
                  <a:pt x="4497900" y="1101094"/>
                </a:cubicBezTo>
                <a:cubicBezTo>
                  <a:pt x="4494173" y="1113552"/>
                  <a:pt x="4492281" y="1152106"/>
                  <a:pt x="4497795" y="1159389"/>
                </a:cubicBezTo>
                <a:cubicBezTo>
                  <a:pt x="4498610" y="1167426"/>
                  <a:pt x="4495953" y="1176807"/>
                  <a:pt x="4502098" y="1180505"/>
                </a:cubicBezTo>
                <a:cubicBezTo>
                  <a:pt x="4509397" y="1186625"/>
                  <a:pt x="4495916" y="1214705"/>
                  <a:pt x="4505188" y="1210687"/>
                </a:cubicBezTo>
                <a:cubicBezTo>
                  <a:pt x="4495912" y="1230628"/>
                  <a:pt x="4511023" y="1246424"/>
                  <a:pt x="4514005" y="1263157"/>
                </a:cubicBezTo>
                <a:lnTo>
                  <a:pt x="4516282" y="1313374"/>
                </a:lnTo>
                <a:cubicBezTo>
                  <a:pt x="4515989" y="1324584"/>
                  <a:pt x="4515695" y="1335794"/>
                  <a:pt x="4515402" y="1347004"/>
                </a:cubicBezTo>
                <a:cubicBezTo>
                  <a:pt x="4515248" y="1348624"/>
                  <a:pt x="4515093" y="1350244"/>
                  <a:pt x="4514939" y="1351864"/>
                </a:cubicBezTo>
                <a:lnTo>
                  <a:pt x="4505820" y="1391762"/>
                </a:lnTo>
                <a:cubicBezTo>
                  <a:pt x="4507026" y="1392770"/>
                  <a:pt x="4508128" y="1394098"/>
                  <a:pt x="4509084" y="1395707"/>
                </a:cubicBezTo>
                <a:lnTo>
                  <a:pt x="4511926" y="1408524"/>
                </a:lnTo>
                <a:lnTo>
                  <a:pt x="4507185" y="1419109"/>
                </a:lnTo>
                <a:lnTo>
                  <a:pt x="4497001" y="1469337"/>
                </a:lnTo>
                <a:lnTo>
                  <a:pt x="4486104" y="1543038"/>
                </a:lnTo>
                <a:lnTo>
                  <a:pt x="4481223" y="1553997"/>
                </a:lnTo>
                <a:cubicBezTo>
                  <a:pt x="4475132" y="1579288"/>
                  <a:pt x="4478280" y="1610368"/>
                  <a:pt x="4466795" y="1626071"/>
                </a:cubicBezTo>
                <a:lnTo>
                  <a:pt x="4463080" y="1664103"/>
                </a:lnTo>
                <a:lnTo>
                  <a:pt x="4466740" y="1668558"/>
                </a:lnTo>
                <a:lnTo>
                  <a:pt x="4465090" y="1679756"/>
                </a:lnTo>
                <a:cubicBezTo>
                  <a:pt x="4465227" y="1680776"/>
                  <a:pt x="4465365" y="1681795"/>
                  <a:pt x="4465502" y="1682815"/>
                </a:cubicBezTo>
                <a:cubicBezTo>
                  <a:pt x="4466309" y="1688654"/>
                  <a:pt x="4466966" y="1694439"/>
                  <a:pt x="4467013" y="1700268"/>
                </a:cubicBezTo>
                <a:cubicBezTo>
                  <a:pt x="4452441" y="1697000"/>
                  <a:pt x="4458150" y="1726126"/>
                  <a:pt x="4455543" y="1735163"/>
                </a:cubicBezTo>
                <a:lnTo>
                  <a:pt x="4453483" y="1735289"/>
                </a:lnTo>
                <a:lnTo>
                  <a:pt x="4444985" y="1887374"/>
                </a:lnTo>
                <a:lnTo>
                  <a:pt x="4453676" y="1911536"/>
                </a:lnTo>
                <a:cubicBezTo>
                  <a:pt x="4454435" y="1928276"/>
                  <a:pt x="4455195" y="1945015"/>
                  <a:pt x="4455954" y="1961755"/>
                </a:cubicBezTo>
                <a:cubicBezTo>
                  <a:pt x="4455660" y="1972965"/>
                  <a:pt x="4455367" y="1984174"/>
                  <a:pt x="4455073" y="1995384"/>
                </a:cubicBezTo>
                <a:lnTo>
                  <a:pt x="4454611" y="2000244"/>
                </a:lnTo>
                <a:lnTo>
                  <a:pt x="4445491" y="2040142"/>
                </a:lnTo>
                <a:cubicBezTo>
                  <a:pt x="4446698" y="2041150"/>
                  <a:pt x="4447799" y="2042479"/>
                  <a:pt x="4448756" y="2044087"/>
                </a:cubicBezTo>
                <a:lnTo>
                  <a:pt x="4451597" y="2056904"/>
                </a:lnTo>
                <a:lnTo>
                  <a:pt x="4446856" y="2067489"/>
                </a:lnTo>
                <a:lnTo>
                  <a:pt x="4436672" y="2117719"/>
                </a:lnTo>
                <a:lnTo>
                  <a:pt x="4429341" y="2167300"/>
                </a:lnTo>
                <a:cubicBezTo>
                  <a:pt x="4410647" y="2519411"/>
                  <a:pt x="4376873" y="2876607"/>
                  <a:pt x="4373258" y="3223633"/>
                </a:cubicBezTo>
                <a:cubicBezTo>
                  <a:pt x="4370306" y="3302336"/>
                  <a:pt x="4363423" y="3398578"/>
                  <a:pt x="4360472" y="3477281"/>
                </a:cubicBezTo>
                <a:cubicBezTo>
                  <a:pt x="4367079" y="3471365"/>
                  <a:pt x="4356688" y="3621544"/>
                  <a:pt x="4349387" y="3639984"/>
                </a:cubicBezTo>
                <a:lnTo>
                  <a:pt x="4258626" y="5278921"/>
                </a:lnTo>
                <a:lnTo>
                  <a:pt x="4263924" y="5315626"/>
                </a:lnTo>
                <a:cubicBezTo>
                  <a:pt x="4269712" y="5323538"/>
                  <a:pt x="4266397" y="5327627"/>
                  <a:pt x="4267458" y="5350090"/>
                </a:cubicBezTo>
                <a:cubicBezTo>
                  <a:pt x="4268519" y="5372551"/>
                  <a:pt x="4251794" y="5406222"/>
                  <a:pt x="4270290" y="5450399"/>
                </a:cubicBezTo>
                <a:cubicBezTo>
                  <a:pt x="4269872" y="5457964"/>
                  <a:pt x="4260193" y="5476308"/>
                  <a:pt x="4251733" y="5484804"/>
                </a:cubicBezTo>
                <a:lnTo>
                  <a:pt x="4247081" y="5487504"/>
                </a:lnTo>
                <a:cubicBezTo>
                  <a:pt x="4245929" y="5508319"/>
                  <a:pt x="4247889" y="5526348"/>
                  <a:pt x="4243624" y="5549951"/>
                </a:cubicBezTo>
                <a:cubicBezTo>
                  <a:pt x="3535777" y="5517558"/>
                  <a:pt x="706564" y="5344821"/>
                  <a:pt x="0" y="5293146"/>
                </a:cubicBezTo>
                <a:lnTo>
                  <a:pt x="4241" y="5239903"/>
                </a:lnTo>
                <a:lnTo>
                  <a:pt x="8461" y="5233298"/>
                </a:lnTo>
                <a:cubicBezTo>
                  <a:pt x="8991" y="5232196"/>
                  <a:pt x="8639" y="5231467"/>
                  <a:pt x="8730" y="5230552"/>
                </a:cubicBezTo>
                <a:lnTo>
                  <a:pt x="9000" y="5227804"/>
                </a:lnTo>
                <a:cubicBezTo>
                  <a:pt x="9178" y="5225973"/>
                  <a:pt x="9545" y="5223940"/>
                  <a:pt x="9537" y="5222308"/>
                </a:cubicBezTo>
                <a:cubicBezTo>
                  <a:pt x="9481" y="5211840"/>
                  <a:pt x="8399" y="5224803"/>
                  <a:pt x="9222" y="5216405"/>
                </a:cubicBezTo>
                <a:cubicBezTo>
                  <a:pt x="9028" y="5215352"/>
                  <a:pt x="8703" y="5214469"/>
                  <a:pt x="8638" y="5213249"/>
                </a:cubicBezTo>
                <a:cubicBezTo>
                  <a:pt x="8596" y="5212477"/>
                  <a:pt x="8947" y="5211272"/>
                  <a:pt x="8907" y="5210500"/>
                </a:cubicBezTo>
                <a:cubicBezTo>
                  <a:pt x="8526" y="5203355"/>
                  <a:pt x="7974" y="5210896"/>
                  <a:pt x="8591" y="5204597"/>
                </a:cubicBezTo>
                <a:lnTo>
                  <a:pt x="8008" y="5201441"/>
                </a:lnTo>
                <a:cubicBezTo>
                  <a:pt x="6593" y="5193798"/>
                  <a:pt x="6556" y="5198023"/>
                  <a:pt x="7378" y="5189632"/>
                </a:cubicBezTo>
                <a:cubicBezTo>
                  <a:pt x="7183" y="5188581"/>
                  <a:pt x="6860" y="5187696"/>
                  <a:pt x="6794" y="5186477"/>
                </a:cubicBezTo>
                <a:cubicBezTo>
                  <a:pt x="6752" y="5185706"/>
                  <a:pt x="7185" y="5184394"/>
                  <a:pt x="7062" y="5183728"/>
                </a:cubicBezTo>
                <a:cubicBezTo>
                  <a:pt x="6788" y="5182241"/>
                  <a:pt x="4614" y="5182665"/>
                  <a:pt x="5627" y="5180163"/>
                </a:cubicBezTo>
                <a:lnTo>
                  <a:pt x="11039" y="5116566"/>
                </a:lnTo>
                <a:lnTo>
                  <a:pt x="78653" y="3839310"/>
                </a:lnTo>
                <a:lnTo>
                  <a:pt x="3033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DDC801-C8B7-5740-90C4-C359EA75F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21407362">
            <a:off x="1296448" y="480964"/>
            <a:ext cx="3877457" cy="5539224"/>
          </a:xfr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96BEFBD8-C05C-43C7-8D7B-58D37F70F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622FDA5-36F9-4DD4-87A3-58FC513B8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34870DF-B7C4-4149-9E0F-2B602F26B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22">
                <a:extLst>
                  <a:ext uri="{FF2B5EF4-FFF2-40B4-BE49-F238E27FC236}">
                    <a16:creationId xmlns:a16="http://schemas.microsoft.com/office/drawing/2014/main" id="{A1CD7D4A-FA69-4C48-A532-9ED58E181A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Oval 20">
              <a:extLst>
                <a:ext uri="{FF2B5EF4-FFF2-40B4-BE49-F238E27FC236}">
                  <a16:creationId xmlns:a16="http://schemas.microsoft.com/office/drawing/2014/main" id="{F57FB85D-1649-470D-A7BA-3475C851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Freeform: Shape 24">
            <a:extLst>
              <a:ext uri="{FF2B5EF4-FFF2-40B4-BE49-F238E27FC236}">
                <a16:creationId xmlns:a16="http://schemas.microsoft.com/office/drawing/2014/main" id="{03CCCF79-BC42-40CC-A81F-1C5962B6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93556" y="5316608"/>
            <a:ext cx="444795" cy="165514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577DB8-4ACC-E44D-989E-23D473D84700}"/>
              </a:ext>
            </a:extLst>
          </p:cNvPr>
          <p:cNvSpPr txBox="1"/>
          <p:nvPr/>
        </p:nvSpPr>
        <p:spPr>
          <a:xfrm>
            <a:off x="6684862" y="2597542"/>
            <a:ext cx="4610101" cy="1972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Location: Room</a:t>
            </a:r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Note the Boundary Box with Object Label and Confidence/Accuracy</a:t>
            </a:r>
          </a:p>
        </p:txBody>
      </p:sp>
    </p:spTree>
    <p:extLst>
      <p:ext uri="{BB962C8B-B14F-4D97-AF65-F5344CB8AC3E}">
        <p14:creationId xmlns:p14="http://schemas.microsoft.com/office/powerpoint/2010/main" val="1204867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F565CE8-D06D-4006-803C-79DCF1BF0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599893"/>
            <a:ext cx="5860885" cy="1990907"/>
          </a:xfrm>
        </p:spPr>
        <p:txBody>
          <a:bodyPr>
            <a:normAutofit/>
          </a:bodyPr>
          <a:lstStyle/>
          <a:p>
            <a:r>
              <a:rPr lang="en-US" dirty="0"/>
              <a:t>How it works: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A83E395-5A73-42CB-A0DD-60B5571CB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8944" y="0"/>
            <a:ext cx="3026343" cy="2158766"/>
          </a:xfrm>
          <a:custGeom>
            <a:avLst/>
            <a:gdLst>
              <a:gd name="connsiteX0" fmla="*/ 36771 w 3026343"/>
              <a:gd name="connsiteY0" fmla="*/ 0 h 2158766"/>
              <a:gd name="connsiteX1" fmla="*/ 3026343 w 3026343"/>
              <a:gd name="connsiteY1" fmla="*/ 0 h 2158766"/>
              <a:gd name="connsiteX2" fmla="*/ 2988661 w 3026343"/>
              <a:gd name="connsiteY2" fmla="*/ 2158766 h 2158766"/>
              <a:gd name="connsiteX3" fmla="*/ 0 w 3026343"/>
              <a:gd name="connsiteY3" fmla="*/ 2106599 h 2158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6343" h="2158766">
                <a:moveTo>
                  <a:pt x="36771" y="0"/>
                </a:moveTo>
                <a:lnTo>
                  <a:pt x="3026343" y="0"/>
                </a:lnTo>
                <a:lnTo>
                  <a:pt x="2988661" y="2158766"/>
                </a:lnTo>
                <a:lnTo>
                  <a:pt x="0" y="210659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FA6BC50-E52A-48B8-B6FA-79956A7B4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60000">
            <a:off x="8280537" y="-382451"/>
            <a:ext cx="2063131" cy="2779870"/>
          </a:xfrm>
          <a:custGeom>
            <a:avLst/>
            <a:gdLst>
              <a:gd name="connsiteX0" fmla="*/ 48191 w 2046560"/>
              <a:gd name="connsiteY0" fmla="*/ 2760860 h 2760860"/>
              <a:gd name="connsiteX1" fmla="*/ 0 w 2046560"/>
              <a:gd name="connsiteY1" fmla="*/ 0 h 2760860"/>
              <a:gd name="connsiteX2" fmla="*/ 2022042 w 2046560"/>
              <a:gd name="connsiteY2" fmla="*/ 0 h 2760860"/>
              <a:gd name="connsiteX3" fmla="*/ 2043836 w 2046560"/>
              <a:gd name="connsiteY3" fmla="*/ 21708 h 2760860"/>
              <a:gd name="connsiteX4" fmla="*/ 2046177 w 2046560"/>
              <a:gd name="connsiteY4" fmla="*/ 2759458 h 2760860"/>
              <a:gd name="connsiteX5" fmla="*/ 2046175 w 2046560"/>
              <a:gd name="connsiteY5" fmla="*/ 2760860 h 276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46560" h="2760860">
                <a:moveTo>
                  <a:pt x="48191" y="2760860"/>
                </a:moveTo>
                <a:lnTo>
                  <a:pt x="0" y="0"/>
                </a:lnTo>
                <a:lnTo>
                  <a:pt x="2022042" y="0"/>
                </a:lnTo>
                <a:cubicBezTo>
                  <a:pt x="2034066" y="34"/>
                  <a:pt x="2043806" y="9733"/>
                  <a:pt x="2043836" y="21708"/>
                </a:cubicBezTo>
                <a:cubicBezTo>
                  <a:pt x="2046334" y="455368"/>
                  <a:pt x="2047113" y="1773197"/>
                  <a:pt x="2046177" y="2759458"/>
                </a:cubicBezTo>
                <a:lnTo>
                  <a:pt x="2046175" y="276086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28" name="Content Placeholder 4">
            <a:extLst>
              <a:ext uri="{FF2B5EF4-FFF2-40B4-BE49-F238E27FC236}">
                <a16:creationId xmlns:a16="http://schemas.microsoft.com/office/drawing/2014/main" id="{CFF496B8-B4DD-BA41-A1B9-BC6762CC5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791" y="316448"/>
            <a:ext cx="2546621" cy="143247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0BAB50-1530-C041-9AA8-6BF757D8E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3031411"/>
            <a:ext cx="5611505" cy="3140788"/>
          </a:xfrm>
        </p:spPr>
        <p:txBody>
          <a:bodyPr>
            <a:normAutofit/>
          </a:bodyPr>
          <a:lstStyle/>
          <a:p>
            <a:r>
              <a:rPr lang="en-US" dirty="0"/>
              <a:t>OpenCV used to capture images from the PiCamera</a:t>
            </a:r>
          </a:p>
          <a:p>
            <a:r>
              <a:rPr lang="en-US" dirty="0"/>
              <a:t>Initialize TensorFlow Lite Object Detection Model</a:t>
            </a:r>
          </a:p>
          <a:p>
            <a:r>
              <a:rPr lang="en-US" dirty="0"/>
              <a:t>Captures the frames continues from the camera and repeats the frame to the object detector.</a:t>
            </a:r>
          </a:p>
          <a:p>
            <a:r>
              <a:rPr lang="en-US" dirty="0"/>
              <a:t>Creates visualization boundary boxes and confidence scores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84396A-0020-4A8D-8350-9D3556768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8535436" y="1927763"/>
            <a:ext cx="2989117" cy="22711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188CADD-17EB-41DB-888C-171957FA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8974130" y="1651396"/>
            <a:ext cx="2103830" cy="2802766"/>
          </a:xfrm>
          <a:custGeom>
            <a:avLst/>
            <a:gdLst>
              <a:gd name="connsiteX0" fmla="*/ 0 w 2593269"/>
              <a:gd name="connsiteY0" fmla="*/ 2215569 h 3452654"/>
              <a:gd name="connsiteX1" fmla="*/ 4751 w 2593269"/>
              <a:gd name="connsiteY1" fmla="*/ 2196610 h 3452654"/>
              <a:gd name="connsiteX2" fmla="*/ 2774 w 2593269"/>
              <a:gd name="connsiteY2" fmla="*/ 2183813 h 3452654"/>
              <a:gd name="connsiteX3" fmla="*/ 7865 w 2593269"/>
              <a:gd name="connsiteY3" fmla="*/ 2159978 h 3452654"/>
              <a:gd name="connsiteX4" fmla="*/ 12554 w 2593269"/>
              <a:gd name="connsiteY4" fmla="*/ 2125112 h 3452654"/>
              <a:gd name="connsiteX5" fmla="*/ 17553 w 2593269"/>
              <a:gd name="connsiteY5" fmla="*/ 2101110 h 3452654"/>
              <a:gd name="connsiteX6" fmla="*/ 19083 w 2593269"/>
              <a:gd name="connsiteY6" fmla="*/ 2096482 h 3452654"/>
              <a:gd name="connsiteX7" fmla="*/ 19083 w 2593269"/>
              <a:gd name="connsiteY7" fmla="*/ 1939430 h 3452654"/>
              <a:gd name="connsiteX8" fmla="*/ 17372 w 2593269"/>
              <a:gd name="connsiteY8" fmla="*/ 1927844 h 3452654"/>
              <a:gd name="connsiteX9" fmla="*/ 19083 w 2593269"/>
              <a:gd name="connsiteY9" fmla="*/ 1888758 h 3452654"/>
              <a:gd name="connsiteX10" fmla="*/ 16752 w 2593269"/>
              <a:gd name="connsiteY10" fmla="*/ 1883082 h 3452654"/>
              <a:gd name="connsiteX11" fmla="*/ 19083 w 2593269"/>
              <a:gd name="connsiteY11" fmla="*/ 1844870 h 3452654"/>
              <a:gd name="connsiteX12" fmla="*/ 17104 w 2593269"/>
              <a:gd name="connsiteY12" fmla="*/ 1803002 h 3452654"/>
              <a:gd name="connsiteX13" fmla="*/ 11785 w 2593269"/>
              <a:gd name="connsiteY13" fmla="*/ 1799876 h 3452654"/>
              <a:gd name="connsiteX14" fmla="*/ 11317 w 2593269"/>
              <a:gd name="connsiteY14" fmla="*/ 1790694 h 3452654"/>
              <a:gd name="connsiteX15" fmla="*/ 11419 w 2593269"/>
              <a:gd name="connsiteY15" fmla="*/ 1776238 h 3452654"/>
              <a:gd name="connsiteX16" fmla="*/ 17002 w 2593269"/>
              <a:gd name="connsiteY16" fmla="*/ 1743859 h 3452654"/>
              <a:gd name="connsiteX17" fmla="*/ 15104 w 2593269"/>
              <a:gd name="connsiteY17" fmla="*/ 0 h 3452654"/>
              <a:gd name="connsiteX18" fmla="*/ 2562730 w 2593269"/>
              <a:gd name="connsiteY18" fmla="*/ 0 h 3452654"/>
              <a:gd name="connsiteX19" fmla="*/ 2589876 w 2593269"/>
              <a:gd name="connsiteY19" fmla="*/ 27148 h 3452654"/>
              <a:gd name="connsiteX20" fmla="*/ 2592792 w 2593269"/>
              <a:gd name="connsiteY20" fmla="*/ 3450901 h 3452654"/>
              <a:gd name="connsiteX21" fmla="*/ 2592790 w 2593269"/>
              <a:gd name="connsiteY21" fmla="*/ 3452654 h 3452654"/>
              <a:gd name="connsiteX22" fmla="*/ 42505 w 2593269"/>
              <a:gd name="connsiteY22" fmla="*/ 3452654 h 3452654"/>
              <a:gd name="connsiteX23" fmla="*/ 19083 w 2593269"/>
              <a:gd name="connsiteY23" fmla="*/ 3436827 h 3452654"/>
              <a:gd name="connsiteX24" fmla="*/ 19083 w 2593269"/>
              <a:gd name="connsiteY24" fmla="*/ 2717567 h 3452654"/>
              <a:gd name="connsiteX25" fmla="*/ 12492 w 2593269"/>
              <a:gd name="connsiteY25" fmla="*/ 2694089 h 3452654"/>
              <a:gd name="connsiteX26" fmla="*/ 19083 w 2593269"/>
              <a:gd name="connsiteY26" fmla="*/ 2669941 h 3452654"/>
              <a:gd name="connsiteX27" fmla="*/ 19083 w 2593269"/>
              <a:gd name="connsiteY27" fmla="*/ 2348137 h 3452654"/>
              <a:gd name="connsiteX28" fmla="*/ 19083 w 2593269"/>
              <a:gd name="connsiteY28" fmla="*/ 2305422 h 3452654"/>
              <a:gd name="connsiteX29" fmla="*/ 12059 w 2593269"/>
              <a:gd name="connsiteY29" fmla="*/ 2281564 h 3452654"/>
              <a:gd name="connsiteX30" fmla="*/ 4009 w 2593269"/>
              <a:gd name="connsiteY30" fmla="*/ 2257171 h 3452654"/>
              <a:gd name="connsiteX31" fmla="*/ 538 w 2593269"/>
              <a:gd name="connsiteY31" fmla="*/ 2233665 h 3452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93269" h="3452654">
                <a:moveTo>
                  <a:pt x="0" y="2215569"/>
                </a:moveTo>
                <a:lnTo>
                  <a:pt x="4751" y="2196610"/>
                </a:lnTo>
                <a:cubicBezTo>
                  <a:pt x="5212" y="2191317"/>
                  <a:pt x="2255" y="2189918"/>
                  <a:pt x="2774" y="2183813"/>
                </a:cubicBezTo>
                <a:lnTo>
                  <a:pt x="7865" y="2159978"/>
                </a:lnTo>
                <a:lnTo>
                  <a:pt x="12554" y="2125112"/>
                </a:lnTo>
                <a:lnTo>
                  <a:pt x="17553" y="2101110"/>
                </a:lnTo>
                <a:lnTo>
                  <a:pt x="19083" y="2096482"/>
                </a:lnTo>
                <a:lnTo>
                  <a:pt x="19083" y="1939430"/>
                </a:lnTo>
                <a:lnTo>
                  <a:pt x="17372" y="1927844"/>
                </a:lnTo>
                <a:lnTo>
                  <a:pt x="19083" y="1888758"/>
                </a:lnTo>
                <a:lnTo>
                  <a:pt x="16752" y="1883082"/>
                </a:lnTo>
                <a:lnTo>
                  <a:pt x="19083" y="1844870"/>
                </a:lnTo>
                <a:cubicBezTo>
                  <a:pt x="18753" y="1832215"/>
                  <a:pt x="19274" y="1810287"/>
                  <a:pt x="17104" y="1803002"/>
                </a:cubicBezTo>
                <a:lnTo>
                  <a:pt x="11785" y="1799876"/>
                </a:lnTo>
                <a:lnTo>
                  <a:pt x="11317" y="1790694"/>
                </a:lnTo>
                <a:cubicBezTo>
                  <a:pt x="11725" y="1790022"/>
                  <a:pt x="11385" y="1776784"/>
                  <a:pt x="11419" y="1776238"/>
                </a:cubicBezTo>
                <a:lnTo>
                  <a:pt x="17002" y="1743859"/>
                </a:lnTo>
                <a:lnTo>
                  <a:pt x="15104" y="0"/>
                </a:lnTo>
                <a:lnTo>
                  <a:pt x="2562730" y="0"/>
                </a:lnTo>
                <a:cubicBezTo>
                  <a:pt x="2577707" y="43"/>
                  <a:pt x="2589838" y="12172"/>
                  <a:pt x="2589876" y="27148"/>
                </a:cubicBezTo>
                <a:cubicBezTo>
                  <a:pt x="2592987" y="569471"/>
                  <a:pt x="2593958" y="2217510"/>
                  <a:pt x="2592792" y="3450901"/>
                </a:cubicBezTo>
                <a:lnTo>
                  <a:pt x="2592790" y="3452654"/>
                </a:lnTo>
                <a:lnTo>
                  <a:pt x="42505" y="3452654"/>
                </a:lnTo>
                <a:cubicBezTo>
                  <a:pt x="29573" y="3452604"/>
                  <a:pt x="19117" y="3445541"/>
                  <a:pt x="19083" y="3436827"/>
                </a:cubicBezTo>
                <a:lnTo>
                  <a:pt x="19083" y="2717567"/>
                </a:lnTo>
                <a:lnTo>
                  <a:pt x="12492" y="2694089"/>
                </a:lnTo>
                <a:cubicBezTo>
                  <a:pt x="12783" y="2680913"/>
                  <a:pt x="16887" y="2677990"/>
                  <a:pt x="19083" y="2669941"/>
                </a:cubicBezTo>
                <a:lnTo>
                  <a:pt x="19083" y="2348137"/>
                </a:lnTo>
                <a:lnTo>
                  <a:pt x="19083" y="2305422"/>
                </a:lnTo>
                <a:lnTo>
                  <a:pt x="12059" y="2281564"/>
                </a:lnTo>
                <a:cubicBezTo>
                  <a:pt x="17675" y="2271966"/>
                  <a:pt x="6693" y="2264946"/>
                  <a:pt x="4009" y="2257171"/>
                </a:cubicBezTo>
                <a:lnTo>
                  <a:pt x="538" y="2233665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261380-2E78-443D-83A5-8B8A079E4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950">
            <a:off x="8158872" y="4298791"/>
            <a:ext cx="2946562" cy="226115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AC9AD34-457D-4089-B8E7-34D875875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553950">
            <a:off x="8593129" y="4044229"/>
            <a:ext cx="2064932" cy="2756561"/>
          </a:xfrm>
          <a:custGeom>
            <a:avLst/>
            <a:gdLst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7866 w 2582211"/>
              <a:gd name="connsiteY3" fmla="*/ 2928456 h 3420248"/>
              <a:gd name="connsiteX4" fmla="*/ 12555 w 2582211"/>
              <a:gd name="connsiteY4" fmla="*/ 2893589 h 3420248"/>
              <a:gd name="connsiteX5" fmla="*/ 17554 w 2582211"/>
              <a:gd name="connsiteY5" fmla="*/ 2869588 h 3420248"/>
              <a:gd name="connsiteX6" fmla="*/ 19084 w 2582211"/>
              <a:gd name="connsiteY6" fmla="*/ 2864960 h 3420248"/>
              <a:gd name="connsiteX7" fmla="*/ 19084 w 2582211"/>
              <a:gd name="connsiteY7" fmla="*/ 2707907 h 3420248"/>
              <a:gd name="connsiteX8" fmla="*/ 17373 w 2582211"/>
              <a:gd name="connsiteY8" fmla="*/ 2696322 h 3420248"/>
              <a:gd name="connsiteX9" fmla="*/ 19084 w 2582211"/>
              <a:gd name="connsiteY9" fmla="*/ 2657236 h 3420248"/>
              <a:gd name="connsiteX10" fmla="*/ 16753 w 2582211"/>
              <a:gd name="connsiteY10" fmla="*/ 2651559 h 3420248"/>
              <a:gd name="connsiteX11" fmla="*/ 19084 w 2582211"/>
              <a:gd name="connsiteY11" fmla="*/ 2613347 h 3420248"/>
              <a:gd name="connsiteX12" fmla="*/ 17105 w 2582211"/>
              <a:gd name="connsiteY12" fmla="*/ 2571479 h 3420248"/>
              <a:gd name="connsiteX13" fmla="*/ 11786 w 2582211"/>
              <a:gd name="connsiteY13" fmla="*/ 2568353 h 3420248"/>
              <a:gd name="connsiteX14" fmla="*/ 11318 w 2582211"/>
              <a:gd name="connsiteY14" fmla="*/ 2559171 h 3420248"/>
              <a:gd name="connsiteX15" fmla="*/ 11420 w 2582211"/>
              <a:gd name="connsiteY15" fmla="*/ 2544715 h 3420248"/>
              <a:gd name="connsiteX16" fmla="*/ 17003 w 2582211"/>
              <a:gd name="connsiteY16" fmla="*/ 2512336 h 3420248"/>
              <a:gd name="connsiteX17" fmla="*/ 14268 w 2582211"/>
              <a:gd name="connsiteY17" fmla="*/ 0 h 3420248"/>
              <a:gd name="connsiteX18" fmla="*/ 2532355 w 2582211"/>
              <a:gd name="connsiteY18" fmla="*/ 0 h 3420248"/>
              <a:gd name="connsiteX19" fmla="*/ 2559501 w 2582211"/>
              <a:gd name="connsiteY19" fmla="*/ 27148 h 3420248"/>
              <a:gd name="connsiteX20" fmla="*/ 2559542 w 2582211"/>
              <a:gd name="connsiteY20" fmla="*/ 35062 h 3420248"/>
              <a:gd name="connsiteX21" fmla="*/ 2563128 w 2582211"/>
              <a:gd name="connsiteY21" fmla="*/ 35072 h 3420248"/>
              <a:gd name="connsiteX22" fmla="*/ 2563128 w 2582211"/>
              <a:gd name="connsiteY22" fmla="*/ 303633 h 3420248"/>
              <a:gd name="connsiteX23" fmla="*/ 2563128 w 2582211"/>
              <a:gd name="connsiteY23" fmla="*/ 346349 h 3420248"/>
              <a:gd name="connsiteX24" fmla="*/ 2570153 w 2582211"/>
              <a:gd name="connsiteY24" fmla="*/ 370207 h 3420248"/>
              <a:gd name="connsiteX25" fmla="*/ 2578202 w 2582211"/>
              <a:gd name="connsiteY25" fmla="*/ 394600 h 3420248"/>
              <a:gd name="connsiteX26" fmla="*/ 2581673 w 2582211"/>
              <a:gd name="connsiteY26" fmla="*/ 418106 h 3420248"/>
              <a:gd name="connsiteX27" fmla="*/ 2582211 w 2582211"/>
              <a:gd name="connsiteY27" fmla="*/ 436202 h 3420248"/>
              <a:gd name="connsiteX28" fmla="*/ 2577459 w 2582211"/>
              <a:gd name="connsiteY28" fmla="*/ 455160 h 3420248"/>
              <a:gd name="connsiteX29" fmla="*/ 2579435 w 2582211"/>
              <a:gd name="connsiteY29" fmla="*/ 467958 h 3420248"/>
              <a:gd name="connsiteX30" fmla="*/ 2574345 w 2582211"/>
              <a:gd name="connsiteY30" fmla="*/ 491792 h 3420248"/>
              <a:gd name="connsiteX31" fmla="*/ 2569656 w 2582211"/>
              <a:gd name="connsiteY31" fmla="*/ 526659 h 3420248"/>
              <a:gd name="connsiteX32" fmla="*/ 2564657 w 2582211"/>
              <a:gd name="connsiteY32" fmla="*/ 550660 h 3420248"/>
              <a:gd name="connsiteX33" fmla="*/ 2563127 w 2582211"/>
              <a:gd name="connsiteY33" fmla="*/ 555288 h 3420248"/>
              <a:gd name="connsiteX34" fmla="*/ 2563127 w 2582211"/>
              <a:gd name="connsiteY34" fmla="*/ 712341 h 3420248"/>
              <a:gd name="connsiteX35" fmla="*/ 2564838 w 2582211"/>
              <a:gd name="connsiteY35" fmla="*/ 723926 h 3420248"/>
              <a:gd name="connsiteX36" fmla="*/ 2563127 w 2582211"/>
              <a:gd name="connsiteY36" fmla="*/ 763012 h 3420248"/>
              <a:gd name="connsiteX37" fmla="*/ 2565458 w 2582211"/>
              <a:gd name="connsiteY37" fmla="*/ 768689 h 3420248"/>
              <a:gd name="connsiteX38" fmla="*/ 2563127 w 2582211"/>
              <a:gd name="connsiteY38" fmla="*/ 806901 h 3420248"/>
              <a:gd name="connsiteX39" fmla="*/ 2565106 w 2582211"/>
              <a:gd name="connsiteY39" fmla="*/ 848769 h 3420248"/>
              <a:gd name="connsiteX40" fmla="*/ 2570425 w 2582211"/>
              <a:gd name="connsiteY40" fmla="*/ 851895 h 3420248"/>
              <a:gd name="connsiteX41" fmla="*/ 2570893 w 2582211"/>
              <a:gd name="connsiteY41" fmla="*/ 861077 h 3420248"/>
              <a:gd name="connsiteX42" fmla="*/ 2570791 w 2582211"/>
              <a:gd name="connsiteY42" fmla="*/ 875533 h 3420248"/>
              <a:gd name="connsiteX43" fmla="*/ 2565208 w 2582211"/>
              <a:gd name="connsiteY43" fmla="*/ 907912 h 3420248"/>
              <a:gd name="connsiteX44" fmla="*/ 2567943 w 2582211"/>
              <a:gd name="connsiteY44" fmla="*/ 3420248 h 3420248"/>
              <a:gd name="connsiteX45" fmla="*/ 49856 w 2582211"/>
              <a:gd name="connsiteY45" fmla="*/ 3420248 h 3420248"/>
              <a:gd name="connsiteX46" fmla="*/ 22710 w 2582211"/>
              <a:gd name="connsiteY46" fmla="*/ 3393100 h 3420248"/>
              <a:gd name="connsiteX47" fmla="*/ 22670 w 2582211"/>
              <a:gd name="connsiteY47" fmla="*/ 3385186 h 3420248"/>
              <a:gd name="connsiteX48" fmla="*/ 19083 w 2582211"/>
              <a:gd name="connsiteY48" fmla="*/ 3385176 h 3420248"/>
              <a:gd name="connsiteX49" fmla="*/ 19083 w 2582211"/>
              <a:gd name="connsiteY49" fmla="*/ 3116615 h 3420248"/>
              <a:gd name="connsiteX50" fmla="*/ 19083 w 2582211"/>
              <a:gd name="connsiteY50" fmla="*/ 3073899 h 3420248"/>
              <a:gd name="connsiteX51" fmla="*/ 12058 w 2582211"/>
              <a:gd name="connsiteY51" fmla="*/ 3050041 h 3420248"/>
              <a:gd name="connsiteX52" fmla="*/ 4009 w 2582211"/>
              <a:gd name="connsiteY52" fmla="*/ 3025648 h 3420248"/>
              <a:gd name="connsiteX53" fmla="*/ 538 w 2582211"/>
              <a:gd name="connsiteY53" fmla="*/ 3002142 h 3420248"/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12555 w 2582211"/>
              <a:gd name="connsiteY3" fmla="*/ 2893589 h 3420248"/>
              <a:gd name="connsiteX4" fmla="*/ 17554 w 2582211"/>
              <a:gd name="connsiteY4" fmla="*/ 2869588 h 3420248"/>
              <a:gd name="connsiteX5" fmla="*/ 19084 w 2582211"/>
              <a:gd name="connsiteY5" fmla="*/ 2864960 h 3420248"/>
              <a:gd name="connsiteX6" fmla="*/ 19084 w 2582211"/>
              <a:gd name="connsiteY6" fmla="*/ 2707907 h 3420248"/>
              <a:gd name="connsiteX7" fmla="*/ 17373 w 2582211"/>
              <a:gd name="connsiteY7" fmla="*/ 2696322 h 3420248"/>
              <a:gd name="connsiteX8" fmla="*/ 19084 w 2582211"/>
              <a:gd name="connsiteY8" fmla="*/ 2657236 h 3420248"/>
              <a:gd name="connsiteX9" fmla="*/ 16753 w 2582211"/>
              <a:gd name="connsiteY9" fmla="*/ 2651559 h 3420248"/>
              <a:gd name="connsiteX10" fmla="*/ 19084 w 2582211"/>
              <a:gd name="connsiteY10" fmla="*/ 2613347 h 3420248"/>
              <a:gd name="connsiteX11" fmla="*/ 17105 w 2582211"/>
              <a:gd name="connsiteY11" fmla="*/ 2571479 h 3420248"/>
              <a:gd name="connsiteX12" fmla="*/ 11786 w 2582211"/>
              <a:gd name="connsiteY12" fmla="*/ 2568353 h 3420248"/>
              <a:gd name="connsiteX13" fmla="*/ 11318 w 2582211"/>
              <a:gd name="connsiteY13" fmla="*/ 2559171 h 3420248"/>
              <a:gd name="connsiteX14" fmla="*/ 11420 w 2582211"/>
              <a:gd name="connsiteY14" fmla="*/ 2544715 h 3420248"/>
              <a:gd name="connsiteX15" fmla="*/ 17003 w 2582211"/>
              <a:gd name="connsiteY15" fmla="*/ 2512336 h 3420248"/>
              <a:gd name="connsiteX16" fmla="*/ 14268 w 2582211"/>
              <a:gd name="connsiteY16" fmla="*/ 0 h 3420248"/>
              <a:gd name="connsiteX17" fmla="*/ 2532355 w 2582211"/>
              <a:gd name="connsiteY17" fmla="*/ 0 h 3420248"/>
              <a:gd name="connsiteX18" fmla="*/ 2559501 w 2582211"/>
              <a:gd name="connsiteY18" fmla="*/ 27148 h 3420248"/>
              <a:gd name="connsiteX19" fmla="*/ 2559542 w 2582211"/>
              <a:gd name="connsiteY19" fmla="*/ 35062 h 3420248"/>
              <a:gd name="connsiteX20" fmla="*/ 2563128 w 2582211"/>
              <a:gd name="connsiteY20" fmla="*/ 35072 h 3420248"/>
              <a:gd name="connsiteX21" fmla="*/ 2563128 w 2582211"/>
              <a:gd name="connsiteY21" fmla="*/ 303633 h 3420248"/>
              <a:gd name="connsiteX22" fmla="*/ 2563128 w 2582211"/>
              <a:gd name="connsiteY22" fmla="*/ 346349 h 3420248"/>
              <a:gd name="connsiteX23" fmla="*/ 2570153 w 2582211"/>
              <a:gd name="connsiteY23" fmla="*/ 370207 h 3420248"/>
              <a:gd name="connsiteX24" fmla="*/ 2578202 w 2582211"/>
              <a:gd name="connsiteY24" fmla="*/ 394600 h 3420248"/>
              <a:gd name="connsiteX25" fmla="*/ 2581673 w 2582211"/>
              <a:gd name="connsiteY25" fmla="*/ 418106 h 3420248"/>
              <a:gd name="connsiteX26" fmla="*/ 2582211 w 2582211"/>
              <a:gd name="connsiteY26" fmla="*/ 436202 h 3420248"/>
              <a:gd name="connsiteX27" fmla="*/ 2577459 w 2582211"/>
              <a:gd name="connsiteY27" fmla="*/ 455160 h 3420248"/>
              <a:gd name="connsiteX28" fmla="*/ 2579435 w 2582211"/>
              <a:gd name="connsiteY28" fmla="*/ 467958 h 3420248"/>
              <a:gd name="connsiteX29" fmla="*/ 2574345 w 2582211"/>
              <a:gd name="connsiteY29" fmla="*/ 491792 h 3420248"/>
              <a:gd name="connsiteX30" fmla="*/ 2569656 w 2582211"/>
              <a:gd name="connsiteY30" fmla="*/ 526659 h 3420248"/>
              <a:gd name="connsiteX31" fmla="*/ 2564657 w 2582211"/>
              <a:gd name="connsiteY31" fmla="*/ 550660 h 3420248"/>
              <a:gd name="connsiteX32" fmla="*/ 2563127 w 2582211"/>
              <a:gd name="connsiteY32" fmla="*/ 555288 h 3420248"/>
              <a:gd name="connsiteX33" fmla="*/ 2563127 w 2582211"/>
              <a:gd name="connsiteY33" fmla="*/ 712341 h 3420248"/>
              <a:gd name="connsiteX34" fmla="*/ 2564838 w 2582211"/>
              <a:gd name="connsiteY34" fmla="*/ 723926 h 3420248"/>
              <a:gd name="connsiteX35" fmla="*/ 2563127 w 2582211"/>
              <a:gd name="connsiteY35" fmla="*/ 763012 h 3420248"/>
              <a:gd name="connsiteX36" fmla="*/ 2565458 w 2582211"/>
              <a:gd name="connsiteY36" fmla="*/ 768689 h 3420248"/>
              <a:gd name="connsiteX37" fmla="*/ 2563127 w 2582211"/>
              <a:gd name="connsiteY37" fmla="*/ 806901 h 3420248"/>
              <a:gd name="connsiteX38" fmla="*/ 2565106 w 2582211"/>
              <a:gd name="connsiteY38" fmla="*/ 848769 h 3420248"/>
              <a:gd name="connsiteX39" fmla="*/ 2570425 w 2582211"/>
              <a:gd name="connsiteY39" fmla="*/ 851895 h 3420248"/>
              <a:gd name="connsiteX40" fmla="*/ 2570893 w 2582211"/>
              <a:gd name="connsiteY40" fmla="*/ 861077 h 3420248"/>
              <a:gd name="connsiteX41" fmla="*/ 2570791 w 2582211"/>
              <a:gd name="connsiteY41" fmla="*/ 875533 h 3420248"/>
              <a:gd name="connsiteX42" fmla="*/ 2565208 w 2582211"/>
              <a:gd name="connsiteY42" fmla="*/ 907912 h 3420248"/>
              <a:gd name="connsiteX43" fmla="*/ 2567943 w 2582211"/>
              <a:gd name="connsiteY43" fmla="*/ 3420248 h 3420248"/>
              <a:gd name="connsiteX44" fmla="*/ 49856 w 2582211"/>
              <a:gd name="connsiteY44" fmla="*/ 3420248 h 3420248"/>
              <a:gd name="connsiteX45" fmla="*/ 22710 w 2582211"/>
              <a:gd name="connsiteY45" fmla="*/ 3393100 h 3420248"/>
              <a:gd name="connsiteX46" fmla="*/ 22670 w 2582211"/>
              <a:gd name="connsiteY46" fmla="*/ 3385186 h 3420248"/>
              <a:gd name="connsiteX47" fmla="*/ 19083 w 2582211"/>
              <a:gd name="connsiteY47" fmla="*/ 3385176 h 3420248"/>
              <a:gd name="connsiteX48" fmla="*/ 19083 w 2582211"/>
              <a:gd name="connsiteY48" fmla="*/ 3116615 h 3420248"/>
              <a:gd name="connsiteX49" fmla="*/ 19083 w 2582211"/>
              <a:gd name="connsiteY49" fmla="*/ 3073899 h 3420248"/>
              <a:gd name="connsiteX50" fmla="*/ 12058 w 2582211"/>
              <a:gd name="connsiteY50" fmla="*/ 3050041 h 3420248"/>
              <a:gd name="connsiteX51" fmla="*/ 4009 w 2582211"/>
              <a:gd name="connsiteY51" fmla="*/ 3025648 h 3420248"/>
              <a:gd name="connsiteX52" fmla="*/ 538 w 2582211"/>
              <a:gd name="connsiteY52" fmla="*/ 3002142 h 3420248"/>
              <a:gd name="connsiteX53" fmla="*/ 0 w 2582211"/>
              <a:gd name="connsiteY53" fmla="*/ 2984046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6215 w 2581673"/>
              <a:gd name="connsiteY9" fmla="*/ 2651559 h 3420248"/>
              <a:gd name="connsiteX10" fmla="*/ 18546 w 2581673"/>
              <a:gd name="connsiteY10" fmla="*/ 2613347 h 3420248"/>
              <a:gd name="connsiteX11" fmla="*/ 16567 w 2581673"/>
              <a:gd name="connsiteY11" fmla="*/ 2571479 h 3420248"/>
              <a:gd name="connsiteX12" fmla="*/ 11248 w 2581673"/>
              <a:gd name="connsiteY12" fmla="*/ 2568353 h 3420248"/>
              <a:gd name="connsiteX13" fmla="*/ 10780 w 2581673"/>
              <a:gd name="connsiteY13" fmla="*/ 2559171 h 3420248"/>
              <a:gd name="connsiteX14" fmla="*/ 10882 w 2581673"/>
              <a:gd name="connsiteY14" fmla="*/ 2544715 h 3420248"/>
              <a:gd name="connsiteX15" fmla="*/ 16465 w 2581673"/>
              <a:gd name="connsiteY15" fmla="*/ 2512336 h 3420248"/>
              <a:gd name="connsiteX16" fmla="*/ 13730 w 2581673"/>
              <a:gd name="connsiteY16" fmla="*/ 0 h 3420248"/>
              <a:gd name="connsiteX17" fmla="*/ 2531817 w 2581673"/>
              <a:gd name="connsiteY17" fmla="*/ 0 h 3420248"/>
              <a:gd name="connsiteX18" fmla="*/ 2558963 w 2581673"/>
              <a:gd name="connsiteY18" fmla="*/ 27148 h 3420248"/>
              <a:gd name="connsiteX19" fmla="*/ 2559004 w 2581673"/>
              <a:gd name="connsiteY19" fmla="*/ 35062 h 3420248"/>
              <a:gd name="connsiteX20" fmla="*/ 2562590 w 2581673"/>
              <a:gd name="connsiteY20" fmla="*/ 35072 h 3420248"/>
              <a:gd name="connsiteX21" fmla="*/ 2562590 w 2581673"/>
              <a:gd name="connsiteY21" fmla="*/ 303633 h 3420248"/>
              <a:gd name="connsiteX22" fmla="*/ 2562590 w 2581673"/>
              <a:gd name="connsiteY22" fmla="*/ 346349 h 3420248"/>
              <a:gd name="connsiteX23" fmla="*/ 2569615 w 2581673"/>
              <a:gd name="connsiteY23" fmla="*/ 370207 h 3420248"/>
              <a:gd name="connsiteX24" fmla="*/ 2577664 w 2581673"/>
              <a:gd name="connsiteY24" fmla="*/ 394600 h 3420248"/>
              <a:gd name="connsiteX25" fmla="*/ 2581135 w 2581673"/>
              <a:gd name="connsiteY25" fmla="*/ 418106 h 3420248"/>
              <a:gd name="connsiteX26" fmla="*/ 2581673 w 2581673"/>
              <a:gd name="connsiteY26" fmla="*/ 436202 h 3420248"/>
              <a:gd name="connsiteX27" fmla="*/ 2576921 w 2581673"/>
              <a:gd name="connsiteY27" fmla="*/ 455160 h 3420248"/>
              <a:gd name="connsiteX28" fmla="*/ 2578897 w 2581673"/>
              <a:gd name="connsiteY28" fmla="*/ 467958 h 3420248"/>
              <a:gd name="connsiteX29" fmla="*/ 2573807 w 2581673"/>
              <a:gd name="connsiteY29" fmla="*/ 491792 h 3420248"/>
              <a:gd name="connsiteX30" fmla="*/ 2569118 w 2581673"/>
              <a:gd name="connsiteY30" fmla="*/ 526659 h 3420248"/>
              <a:gd name="connsiteX31" fmla="*/ 2564119 w 2581673"/>
              <a:gd name="connsiteY31" fmla="*/ 550660 h 3420248"/>
              <a:gd name="connsiteX32" fmla="*/ 2562589 w 2581673"/>
              <a:gd name="connsiteY32" fmla="*/ 555288 h 3420248"/>
              <a:gd name="connsiteX33" fmla="*/ 2562589 w 2581673"/>
              <a:gd name="connsiteY33" fmla="*/ 712341 h 3420248"/>
              <a:gd name="connsiteX34" fmla="*/ 2564300 w 2581673"/>
              <a:gd name="connsiteY34" fmla="*/ 723926 h 3420248"/>
              <a:gd name="connsiteX35" fmla="*/ 2562589 w 2581673"/>
              <a:gd name="connsiteY35" fmla="*/ 763012 h 3420248"/>
              <a:gd name="connsiteX36" fmla="*/ 2564920 w 2581673"/>
              <a:gd name="connsiteY36" fmla="*/ 768689 h 3420248"/>
              <a:gd name="connsiteX37" fmla="*/ 2562589 w 2581673"/>
              <a:gd name="connsiteY37" fmla="*/ 806901 h 3420248"/>
              <a:gd name="connsiteX38" fmla="*/ 2564568 w 2581673"/>
              <a:gd name="connsiteY38" fmla="*/ 848769 h 3420248"/>
              <a:gd name="connsiteX39" fmla="*/ 2569887 w 2581673"/>
              <a:gd name="connsiteY39" fmla="*/ 851895 h 3420248"/>
              <a:gd name="connsiteX40" fmla="*/ 2570355 w 2581673"/>
              <a:gd name="connsiteY40" fmla="*/ 861077 h 3420248"/>
              <a:gd name="connsiteX41" fmla="*/ 2570253 w 2581673"/>
              <a:gd name="connsiteY41" fmla="*/ 875533 h 3420248"/>
              <a:gd name="connsiteX42" fmla="*/ 2564670 w 2581673"/>
              <a:gd name="connsiteY42" fmla="*/ 907912 h 3420248"/>
              <a:gd name="connsiteX43" fmla="*/ 2567405 w 2581673"/>
              <a:gd name="connsiteY43" fmla="*/ 3420248 h 3420248"/>
              <a:gd name="connsiteX44" fmla="*/ 49318 w 2581673"/>
              <a:gd name="connsiteY44" fmla="*/ 3420248 h 3420248"/>
              <a:gd name="connsiteX45" fmla="*/ 22172 w 2581673"/>
              <a:gd name="connsiteY45" fmla="*/ 3393100 h 3420248"/>
              <a:gd name="connsiteX46" fmla="*/ 22132 w 2581673"/>
              <a:gd name="connsiteY46" fmla="*/ 3385186 h 3420248"/>
              <a:gd name="connsiteX47" fmla="*/ 18545 w 2581673"/>
              <a:gd name="connsiteY47" fmla="*/ 3385176 h 3420248"/>
              <a:gd name="connsiteX48" fmla="*/ 18545 w 2581673"/>
              <a:gd name="connsiteY48" fmla="*/ 3116615 h 3420248"/>
              <a:gd name="connsiteX49" fmla="*/ 18545 w 2581673"/>
              <a:gd name="connsiteY49" fmla="*/ 3073899 h 3420248"/>
              <a:gd name="connsiteX50" fmla="*/ 11520 w 2581673"/>
              <a:gd name="connsiteY50" fmla="*/ 3050041 h 3420248"/>
              <a:gd name="connsiteX51" fmla="*/ 3471 w 2581673"/>
              <a:gd name="connsiteY51" fmla="*/ 3025648 h 3420248"/>
              <a:gd name="connsiteX52" fmla="*/ 0 w 2581673"/>
              <a:gd name="connsiteY52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8546 w 2581673"/>
              <a:gd name="connsiteY9" fmla="*/ 2613347 h 3420248"/>
              <a:gd name="connsiteX10" fmla="*/ 16567 w 2581673"/>
              <a:gd name="connsiteY10" fmla="*/ 2571479 h 3420248"/>
              <a:gd name="connsiteX11" fmla="*/ 11248 w 2581673"/>
              <a:gd name="connsiteY11" fmla="*/ 2568353 h 3420248"/>
              <a:gd name="connsiteX12" fmla="*/ 10780 w 2581673"/>
              <a:gd name="connsiteY12" fmla="*/ 2559171 h 3420248"/>
              <a:gd name="connsiteX13" fmla="*/ 10882 w 2581673"/>
              <a:gd name="connsiteY13" fmla="*/ 2544715 h 3420248"/>
              <a:gd name="connsiteX14" fmla="*/ 16465 w 2581673"/>
              <a:gd name="connsiteY14" fmla="*/ 2512336 h 3420248"/>
              <a:gd name="connsiteX15" fmla="*/ 13730 w 2581673"/>
              <a:gd name="connsiteY15" fmla="*/ 0 h 3420248"/>
              <a:gd name="connsiteX16" fmla="*/ 2531817 w 2581673"/>
              <a:gd name="connsiteY16" fmla="*/ 0 h 3420248"/>
              <a:gd name="connsiteX17" fmla="*/ 2558963 w 2581673"/>
              <a:gd name="connsiteY17" fmla="*/ 27148 h 3420248"/>
              <a:gd name="connsiteX18" fmla="*/ 2559004 w 2581673"/>
              <a:gd name="connsiteY18" fmla="*/ 35062 h 3420248"/>
              <a:gd name="connsiteX19" fmla="*/ 2562590 w 2581673"/>
              <a:gd name="connsiteY19" fmla="*/ 35072 h 3420248"/>
              <a:gd name="connsiteX20" fmla="*/ 2562590 w 2581673"/>
              <a:gd name="connsiteY20" fmla="*/ 303633 h 3420248"/>
              <a:gd name="connsiteX21" fmla="*/ 2562590 w 2581673"/>
              <a:gd name="connsiteY21" fmla="*/ 346349 h 3420248"/>
              <a:gd name="connsiteX22" fmla="*/ 2569615 w 2581673"/>
              <a:gd name="connsiteY22" fmla="*/ 370207 h 3420248"/>
              <a:gd name="connsiteX23" fmla="*/ 2577664 w 2581673"/>
              <a:gd name="connsiteY23" fmla="*/ 394600 h 3420248"/>
              <a:gd name="connsiteX24" fmla="*/ 2581135 w 2581673"/>
              <a:gd name="connsiteY24" fmla="*/ 418106 h 3420248"/>
              <a:gd name="connsiteX25" fmla="*/ 2581673 w 2581673"/>
              <a:gd name="connsiteY25" fmla="*/ 436202 h 3420248"/>
              <a:gd name="connsiteX26" fmla="*/ 2576921 w 2581673"/>
              <a:gd name="connsiteY26" fmla="*/ 455160 h 3420248"/>
              <a:gd name="connsiteX27" fmla="*/ 2578897 w 2581673"/>
              <a:gd name="connsiteY27" fmla="*/ 467958 h 3420248"/>
              <a:gd name="connsiteX28" fmla="*/ 2573807 w 2581673"/>
              <a:gd name="connsiteY28" fmla="*/ 491792 h 3420248"/>
              <a:gd name="connsiteX29" fmla="*/ 2569118 w 2581673"/>
              <a:gd name="connsiteY29" fmla="*/ 526659 h 3420248"/>
              <a:gd name="connsiteX30" fmla="*/ 2564119 w 2581673"/>
              <a:gd name="connsiteY30" fmla="*/ 550660 h 3420248"/>
              <a:gd name="connsiteX31" fmla="*/ 2562589 w 2581673"/>
              <a:gd name="connsiteY31" fmla="*/ 555288 h 3420248"/>
              <a:gd name="connsiteX32" fmla="*/ 2562589 w 2581673"/>
              <a:gd name="connsiteY32" fmla="*/ 712341 h 3420248"/>
              <a:gd name="connsiteX33" fmla="*/ 2564300 w 2581673"/>
              <a:gd name="connsiteY33" fmla="*/ 723926 h 3420248"/>
              <a:gd name="connsiteX34" fmla="*/ 2562589 w 2581673"/>
              <a:gd name="connsiteY34" fmla="*/ 763012 h 3420248"/>
              <a:gd name="connsiteX35" fmla="*/ 2564920 w 2581673"/>
              <a:gd name="connsiteY35" fmla="*/ 768689 h 3420248"/>
              <a:gd name="connsiteX36" fmla="*/ 2562589 w 2581673"/>
              <a:gd name="connsiteY36" fmla="*/ 806901 h 3420248"/>
              <a:gd name="connsiteX37" fmla="*/ 2564568 w 2581673"/>
              <a:gd name="connsiteY37" fmla="*/ 848769 h 3420248"/>
              <a:gd name="connsiteX38" fmla="*/ 2569887 w 2581673"/>
              <a:gd name="connsiteY38" fmla="*/ 851895 h 3420248"/>
              <a:gd name="connsiteX39" fmla="*/ 2570355 w 2581673"/>
              <a:gd name="connsiteY39" fmla="*/ 861077 h 3420248"/>
              <a:gd name="connsiteX40" fmla="*/ 2570253 w 2581673"/>
              <a:gd name="connsiteY40" fmla="*/ 875533 h 3420248"/>
              <a:gd name="connsiteX41" fmla="*/ 2564670 w 2581673"/>
              <a:gd name="connsiteY41" fmla="*/ 907912 h 3420248"/>
              <a:gd name="connsiteX42" fmla="*/ 2567405 w 2581673"/>
              <a:gd name="connsiteY42" fmla="*/ 3420248 h 3420248"/>
              <a:gd name="connsiteX43" fmla="*/ 49318 w 2581673"/>
              <a:gd name="connsiteY43" fmla="*/ 3420248 h 3420248"/>
              <a:gd name="connsiteX44" fmla="*/ 22172 w 2581673"/>
              <a:gd name="connsiteY44" fmla="*/ 3393100 h 3420248"/>
              <a:gd name="connsiteX45" fmla="*/ 22132 w 2581673"/>
              <a:gd name="connsiteY45" fmla="*/ 3385186 h 3420248"/>
              <a:gd name="connsiteX46" fmla="*/ 18545 w 2581673"/>
              <a:gd name="connsiteY46" fmla="*/ 3385176 h 3420248"/>
              <a:gd name="connsiteX47" fmla="*/ 18545 w 2581673"/>
              <a:gd name="connsiteY47" fmla="*/ 3116615 h 3420248"/>
              <a:gd name="connsiteX48" fmla="*/ 18545 w 2581673"/>
              <a:gd name="connsiteY48" fmla="*/ 3073899 h 3420248"/>
              <a:gd name="connsiteX49" fmla="*/ 11520 w 2581673"/>
              <a:gd name="connsiteY49" fmla="*/ 3050041 h 3420248"/>
              <a:gd name="connsiteX50" fmla="*/ 3471 w 2581673"/>
              <a:gd name="connsiteY50" fmla="*/ 3025648 h 3420248"/>
              <a:gd name="connsiteX51" fmla="*/ 0 w 2581673"/>
              <a:gd name="connsiteY51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13347 h 3420248"/>
              <a:gd name="connsiteX9" fmla="*/ 16567 w 2581673"/>
              <a:gd name="connsiteY9" fmla="*/ 2571479 h 3420248"/>
              <a:gd name="connsiteX10" fmla="*/ 11248 w 2581673"/>
              <a:gd name="connsiteY10" fmla="*/ 2568353 h 3420248"/>
              <a:gd name="connsiteX11" fmla="*/ 10780 w 2581673"/>
              <a:gd name="connsiteY11" fmla="*/ 2559171 h 3420248"/>
              <a:gd name="connsiteX12" fmla="*/ 10882 w 2581673"/>
              <a:gd name="connsiteY12" fmla="*/ 2544715 h 3420248"/>
              <a:gd name="connsiteX13" fmla="*/ 16465 w 2581673"/>
              <a:gd name="connsiteY13" fmla="*/ 2512336 h 3420248"/>
              <a:gd name="connsiteX14" fmla="*/ 13730 w 2581673"/>
              <a:gd name="connsiteY14" fmla="*/ 0 h 3420248"/>
              <a:gd name="connsiteX15" fmla="*/ 2531817 w 2581673"/>
              <a:gd name="connsiteY15" fmla="*/ 0 h 3420248"/>
              <a:gd name="connsiteX16" fmla="*/ 2558963 w 2581673"/>
              <a:gd name="connsiteY16" fmla="*/ 27148 h 3420248"/>
              <a:gd name="connsiteX17" fmla="*/ 2559004 w 2581673"/>
              <a:gd name="connsiteY17" fmla="*/ 35062 h 3420248"/>
              <a:gd name="connsiteX18" fmla="*/ 2562590 w 2581673"/>
              <a:gd name="connsiteY18" fmla="*/ 35072 h 3420248"/>
              <a:gd name="connsiteX19" fmla="*/ 2562590 w 2581673"/>
              <a:gd name="connsiteY19" fmla="*/ 303633 h 3420248"/>
              <a:gd name="connsiteX20" fmla="*/ 2562590 w 2581673"/>
              <a:gd name="connsiteY20" fmla="*/ 346349 h 3420248"/>
              <a:gd name="connsiteX21" fmla="*/ 2569615 w 2581673"/>
              <a:gd name="connsiteY21" fmla="*/ 370207 h 3420248"/>
              <a:gd name="connsiteX22" fmla="*/ 2577664 w 2581673"/>
              <a:gd name="connsiteY22" fmla="*/ 394600 h 3420248"/>
              <a:gd name="connsiteX23" fmla="*/ 2581135 w 2581673"/>
              <a:gd name="connsiteY23" fmla="*/ 418106 h 3420248"/>
              <a:gd name="connsiteX24" fmla="*/ 2581673 w 2581673"/>
              <a:gd name="connsiteY24" fmla="*/ 436202 h 3420248"/>
              <a:gd name="connsiteX25" fmla="*/ 2576921 w 2581673"/>
              <a:gd name="connsiteY25" fmla="*/ 455160 h 3420248"/>
              <a:gd name="connsiteX26" fmla="*/ 2578897 w 2581673"/>
              <a:gd name="connsiteY26" fmla="*/ 467958 h 3420248"/>
              <a:gd name="connsiteX27" fmla="*/ 2573807 w 2581673"/>
              <a:gd name="connsiteY27" fmla="*/ 491792 h 3420248"/>
              <a:gd name="connsiteX28" fmla="*/ 2569118 w 2581673"/>
              <a:gd name="connsiteY28" fmla="*/ 526659 h 3420248"/>
              <a:gd name="connsiteX29" fmla="*/ 2564119 w 2581673"/>
              <a:gd name="connsiteY29" fmla="*/ 550660 h 3420248"/>
              <a:gd name="connsiteX30" fmla="*/ 2562589 w 2581673"/>
              <a:gd name="connsiteY30" fmla="*/ 555288 h 3420248"/>
              <a:gd name="connsiteX31" fmla="*/ 2562589 w 2581673"/>
              <a:gd name="connsiteY31" fmla="*/ 712341 h 3420248"/>
              <a:gd name="connsiteX32" fmla="*/ 2564300 w 2581673"/>
              <a:gd name="connsiteY32" fmla="*/ 723926 h 3420248"/>
              <a:gd name="connsiteX33" fmla="*/ 2562589 w 2581673"/>
              <a:gd name="connsiteY33" fmla="*/ 763012 h 3420248"/>
              <a:gd name="connsiteX34" fmla="*/ 2564920 w 2581673"/>
              <a:gd name="connsiteY34" fmla="*/ 768689 h 3420248"/>
              <a:gd name="connsiteX35" fmla="*/ 2562589 w 2581673"/>
              <a:gd name="connsiteY35" fmla="*/ 806901 h 3420248"/>
              <a:gd name="connsiteX36" fmla="*/ 2564568 w 2581673"/>
              <a:gd name="connsiteY36" fmla="*/ 848769 h 3420248"/>
              <a:gd name="connsiteX37" fmla="*/ 2569887 w 2581673"/>
              <a:gd name="connsiteY37" fmla="*/ 851895 h 3420248"/>
              <a:gd name="connsiteX38" fmla="*/ 2570355 w 2581673"/>
              <a:gd name="connsiteY38" fmla="*/ 861077 h 3420248"/>
              <a:gd name="connsiteX39" fmla="*/ 2570253 w 2581673"/>
              <a:gd name="connsiteY39" fmla="*/ 875533 h 3420248"/>
              <a:gd name="connsiteX40" fmla="*/ 2564670 w 2581673"/>
              <a:gd name="connsiteY40" fmla="*/ 907912 h 3420248"/>
              <a:gd name="connsiteX41" fmla="*/ 2567405 w 2581673"/>
              <a:gd name="connsiteY41" fmla="*/ 3420248 h 3420248"/>
              <a:gd name="connsiteX42" fmla="*/ 49318 w 2581673"/>
              <a:gd name="connsiteY42" fmla="*/ 3420248 h 3420248"/>
              <a:gd name="connsiteX43" fmla="*/ 22172 w 2581673"/>
              <a:gd name="connsiteY43" fmla="*/ 3393100 h 3420248"/>
              <a:gd name="connsiteX44" fmla="*/ 22132 w 2581673"/>
              <a:gd name="connsiteY44" fmla="*/ 3385186 h 3420248"/>
              <a:gd name="connsiteX45" fmla="*/ 18545 w 2581673"/>
              <a:gd name="connsiteY45" fmla="*/ 3385176 h 3420248"/>
              <a:gd name="connsiteX46" fmla="*/ 18545 w 2581673"/>
              <a:gd name="connsiteY46" fmla="*/ 3116615 h 3420248"/>
              <a:gd name="connsiteX47" fmla="*/ 18545 w 2581673"/>
              <a:gd name="connsiteY47" fmla="*/ 3073899 h 3420248"/>
              <a:gd name="connsiteX48" fmla="*/ 11520 w 2581673"/>
              <a:gd name="connsiteY48" fmla="*/ 3050041 h 3420248"/>
              <a:gd name="connsiteX49" fmla="*/ 3471 w 2581673"/>
              <a:gd name="connsiteY49" fmla="*/ 3025648 h 3420248"/>
              <a:gd name="connsiteX50" fmla="*/ 0 w 2581673"/>
              <a:gd name="connsiteY50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11520 w 2581673"/>
              <a:gd name="connsiteY47" fmla="*/ 3050041 h 3420248"/>
              <a:gd name="connsiteX48" fmla="*/ 3471 w 2581673"/>
              <a:gd name="connsiteY48" fmla="*/ 3025648 h 3420248"/>
              <a:gd name="connsiteX49" fmla="*/ 0 w 2581673"/>
              <a:gd name="connsiteY49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3471 w 2581673"/>
              <a:gd name="connsiteY47" fmla="*/ 3025648 h 3420248"/>
              <a:gd name="connsiteX48" fmla="*/ 0 w 2581673"/>
              <a:gd name="connsiteY48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073899 h 3420248"/>
              <a:gd name="connsiteX46" fmla="*/ 3471 w 2581673"/>
              <a:gd name="connsiteY46" fmla="*/ 3025648 h 3420248"/>
              <a:gd name="connsiteX47" fmla="*/ 0 w 2581673"/>
              <a:gd name="connsiteY47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567 w 2581673"/>
              <a:gd name="connsiteY7" fmla="*/ 2571479 h 3420248"/>
              <a:gd name="connsiteX8" fmla="*/ 11248 w 2581673"/>
              <a:gd name="connsiteY8" fmla="*/ 2568353 h 3420248"/>
              <a:gd name="connsiteX9" fmla="*/ 10780 w 2581673"/>
              <a:gd name="connsiteY9" fmla="*/ 2559171 h 3420248"/>
              <a:gd name="connsiteX10" fmla="*/ 10882 w 2581673"/>
              <a:gd name="connsiteY10" fmla="*/ 2544715 h 3420248"/>
              <a:gd name="connsiteX11" fmla="*/ 16465 w 2581673"/>
              <a:gd name="connsiteY11" fmla="*/ 2512336 h 3420248"/>
              <a:gd name="connsiteX12" fmla="*/ 13730 w 2581673"/>
              <a:gd name="connsiteY12" fmla="*/ 0 h 3420248"/>
              <a:gd name="connsiteX13" fmla="*/ 2531817 w 2581673"/>
              <a:gd name="connsiteY13" fmla="*/ 0 h 3420248"/>
              <a:gd name="connsiteX14" fmla="*/ 2558963 w 2581673"/>
              <a:gd name="connsiteY14" fmla="*/ 27148 h 3420248"/>
              <a:gd name="connsiteX15" fmla="*/ 2559004 w 2581673"/>
              <a:gd name="connsiteY15" fmla="*/ 35062 h 3420248"/>
              <a:gd name="connsiteX16" fmla="*/ 2562590 w 2581673"/>
              <a:gd name="connsiteY16" fmla="*/ 35072 h 3420248"/>
              <a:gd name="connsiteX17" fmla="*/ 2562590 w 2581673"/>
              <a:gd name="connsiteY17" fmla="*/ 303633 h 3420248"/>
              <a:gd name="connsiteX18" fmla="*/ 2562590 w 2581673"/>
              <a:gd name="connsiteY18" fmla="*/ 346349 h 3420248"/>
              <a:gd name="connsiteX19" fmla="*/ 2569615 w 2581673"/>
              <a:gd name="connsiteY19" fmla="*/ 370207 h 3420248"/>
              <a:gd name="connsiteX20" fmla="*/ 2577664 w 2581673"/>
              <a:gd name="connsiteY20" fmla="*/ 394600 h 3420248"/>
              <a:gd name="connsiteX21" fmla="*/ 2581135 w 2581673"/>
              <a:gd name="connsiteY21" fmla="*/ 418106 h 3420248"/>
              <a:gd name="connsiteX22" fmla="*/ 2581673 w 2581673"/>
              <a:gd name="connsiteY22" fmla="*/ 436202 h 3420248"/>
              <a:gd name="connsiteX23" fmla="*/ 2576921 w 2581673"/>
              <a:gd name="connsiteY23" fmla="*/ 455160 h 3420248"/>
              <a:gd name="connsiteX24" fmla="*/ 2578897 w 2581673"/>
              <a:gd name="connsiteY24" fmla="*/ 467958 h 3420248"/>
              <a:gd name="connsiteX25" fmla="*/ 2573807 w 2581673"/>
              <a:gd name="connsiteY25" fmla="*/ 491792 h 3420248"/>
              <a:gd name="connsiteX26" fmla="*/ 2569118 w 2581673"/>
              <a:gd name="connsiteY26" fmla="*/ 526659 h 3420248"/>
              <a:gd name="connsiteX27" fmla="*/ 2564119 w 2581673"/>
              <a:gd name="connsiteY27" fmla="*/ 550660 h 3420248"/>
              <a:gd name="connsiteX28" fmla="*/ 2562589 w 2581673"/>
              <a:gd name="connsiteY28" fmla="*/ 555288 h 3420248"/>
              <a:gd name="connsiteX29" fmla="*/ 2562589 w 2581673"/>
              <a:gd name="connsiteY29" fmla="*/ 712341 h 3420248"/>
              <a:gd name="connsiteX30" fmla="*/ 2564300 w 2581673"/>
              <a:gd name="connsiteY30" fmla="*/ 723926 h 3420248"/>
              <a:gd name="connsiteX31" fmla="*/ 2562589 w 2581673"/>
              <a:gd name="connsiteY31" fmla="*/ 763012 h 3420248"/>
              <a:gd name="connsiteX32" fmla="*/ 2564920 w 2581673"/>
              <a:gd name="connsiteY32" fmla="*/ 768689 h 3420248"/>
              <a:gd name="connsiteX33" fmla="*/ 2562589 w 2581673"/>
              <a:gd name="connsiteY33" fmla="*/ 806901 h 3420248"/>
              <a:gd name="connsiteX34" fmla="*/ 2564568 w 2581673"/>
              <a:gd name="connsiteY34" fmla="*/ 848769 h 3420248"/>
              <a:gd name="connsiteX35" fmla="*/ 2569887 w 2581673"/>
              <a:gd name="connsiteY35" fmla="*/ 851895 h 3420248"/>
              <a:gd name="connsiteX36" fmla="*/ 2570355 w 2581673"/>
              <a:gd name="connsiteY36" fmla="*/ 861077 h 3420248"/>
              <a:gd name="connsiteX37" fmla="*/ 2570253 w 2581673"/>
              <a:gd name="connsiteY37" fmla="*/ 875533 h 3420248"/>
              <a:gd name="connsiteX38" fmla="*/ 2564670 w 2581673"/>
              <a:gd name="connsiteY38" fmla="*/ 907912 h 3420248"/>
              <a:gd name="connsiteX39" fmla="*/ 2567405 w 2581673"/>
              <a:gd name="connsiteY39" fmla="*/ 3420248 h 3420248"/>
              <a:gd name="connsiteX40" fmla="*/ 49318 w 2581673"/>
              <a:gd name="connsiteY40" fmla="*/ 3420248 h 3420248"/>
              <a:gd name="connsiteX41" fmla="*/ 22172 w 2581673"/>
              <a:gd name="connsiteY41" fmla="*/ 3393100 h 3420248"/>
              <a:gd name="connsiteX42" fmla="*/ 22132 w 2581673"/>
              <a:gd name="connsiteY42" fmla="*/ 3385186 h 3420248"/>
              <a:gd name="connsiteX43" fmla="*/ 18545 w 2581673"/>
              <a:gd name="connsiteY43" fmla="*/ 3385176 h 3420248"/>
              <a:gd name="connsiteX44" fmla="*/ 18545 w 2581673"/>
              <a:gd name="connsiteY44" fmla="*/ 3073899 h 3420248"/>
              <a:gd name="connsiteX45" fmla="*/ 3471 w 2581673"/>
              <a:gd name="connsiteY45" fmla="*/ 3025648 h 3420248"/>
              <a:gd name="connsiteX46" fmla="*/ 0 w 2581673"/>
              <a:gd name="connsiteY46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0882 w 2581673"/>
              <a:gd name="connsiteY9" fmla="*/ 2544715 h 3420248"/>
              <a:gd name="connsiteX10" fmla="*/ 16465 w 2581673"/>
              <a:gd name="connsiteY10" fmla="*/ 2512336 h 3420248"/>
              <a:gd name="connsiteX11" fmla="*/ 13730 w 2581673"/>
              <a:gd name="connsiteY11" fmla="*/ 0 h 3420248"/>
              <a:gd name="connsiteX12" fmla="*/ 2531817 w 2581673"/>
              <a:gd name="connsiteY12" fmla="*/ 0 h 3420248"/>
              <a:gd name="connsiteX13" fmla="*/ 2558963 w 2581673"/>
              <a:gd name="connsiteY13" fmla="*/ 27148 h 3420248"/>
              <a:gd name="connsiteX14" fmla="*/ 2559004 w 2581673"/>
              <a:gd name="connsiteY14" fmla="*/ 35062 h 3420248"/>
              <a:gd name="connsiteX15" fmla="*/ 2562590 w 2581673"/>
              <a:gd name="connsiteY15" fmla="*/ 35072 h 3420248"/>
              <a:gd name="connsiteX16" fmla="*/ 2562590 w 2581673"/>
              <a:gd name="connsiteY16" fmla="*/ 303633 h 3420248"/>
              <a:gd name="connsiteX17" fmla="*/ 2562590 w 2581673"/>
              <a:gd name="connsiteY17" fmla="*/ 346349 h 3420248"/>
              <a:gd name="connsiteX18" fmla="*/ 2569615 w 2581673"/>
              <a:gd name="connsiteY18" fmla="*/ 370207 h 3420248"/>
              <a:gd name="connsiteX19" fmla="*/ 2577664 w 2581673"/>
              <a:gd name="connsiteY19" fmla="*/ 394600 h 3420248"/>
              <a:gd name="connsiteX20" fmla="*/ 2581135 w 2581673"/>
              <a:gd name="connsiteY20" fmla="*/ 418106 h 3420248"/>
              <a:gd name="connsiteX21" fmla="*/ 2581673 w 2581673"/>
              <a:gd name="connsiteY21" fmla="*/ 436202 h 3420248"/>
              <a:gd name="connsiteX22" fmla="*/ 2576921 w 2581673"/>
              <a:gd name="connsiteY22" fmla="*/ 455160 h 3420248"/>
              <a:gd name="connsiteX23" fmla="*/ 2578897 w 2581673"/>
              <a:gd name="connsiteY23" fmla="*/ 467958 h 3420248"/>
              <a:gd name="connsiteX24" fmla="*/ 2573807 w 2581673"/>
              <a:gd name="connsiteY24" fmla="*/ 491792 h 3420248"/>
              <a:gd name="connsiteX25" fmla="*/ 2569118 w 2581673"/>
              <a:gd name="connsiteY25" fmla="*/ 526659 h 3420248"/>
              <a:gd name="connsiteX26" fmla="*/ 2564119 w 2581673"/>
              <a:gd name="connsiteY26" fmla="*/ 550660 h 3420248"/>
              <a:gd name="connsiteX27" fmla="*/ 2562589 w 2581673"/>
              <a:gd name="connsiteY27" fmla="*/ 555288 h 3420248"/>
              <a:gd name="connsiteX28" fmla="*/ 2562589 w 2581673"/>
              <a:gd name="connsiteY28" fmla="*/ 712341 h 3420248"/>
              <a:gd name="connsiteX29" fmla="*/ 2564300 w 2581673"/>
              <a:gd name="connsiteY29" fmla="*/ 723926 h 3420248"/>
              <a:gd name="connsiteX30" fmla="*/ 2562589 w 2581673"/>
              <a:gd name="connsiteY30" fmla="*/ 763012 h 3420248"/>
              <a:gd name="connsiteX31" fmla="*/ 2564920 w 2581673"/>
              <a:gd name="connsiteY31" fmla="*/ 768689 h 3420248"/>
              <a:gd name="connsiteX32" fmla="*/ 2562589 w 2581673"/>
              <a:gd name="connsiteY32" fmla="*/ 806901 h 3420248"/>
              <a:gd name="connsiteX33" fmla="*/ 2564568 w 2581673"/>
              <a:gd name="connsiteY33" fmla="*/ 848769 h 3420248"/>
              <a:gd name="connsiteX34" fmla="*/ 2569887 w 2581673"/>
              <a:gd name="connsiteY34" fmla="*/ 851895 h 3420248"/>
              <a:gd name="connsiteX35" fmla="*/ 2570355 w 2581673"/>
              <a:gd name="connsiteY35" fmla="*/ 861077 h 3420248"/>
              <a:gd name="connsiteX36" fmla="*/ 2570253 w 2581673"/>
              <a:gd name="connsiteY36" fmla="*/ 875533 h 3420248"/>
              <a:gd name="connsiteX37" fmla="*/ 2564670 w 2581673"/>
              <a:gd name="connsiteY37" fmla="*/ 907912 h 3420248"/>
              <a:gd name="connsiteX38" fmla="*/ 2567405 w 2581673"/>
              <a:gd name="connsiteY38" fmla="*/ 3420248 h 3420248"/>
              <a:gd name="connsiteX39" fmla="*/ 49318 w 2581673"/>
              <a:gd name="connsiteY39" fmla="*/ 3420248 h 3420248"/>
              <a:gd name="connsiteX40" fmla="*/ 22172 w 2581673"/>
              <a:gd name="connsiteY40" fmla="*/ 3393100 h 3420248"/>
              <a:gd name="connsiteX41" fmla="*/ 22132 w 2581673"/>
              <a:gd name="connsiteY41" fmla="*/ 3385186 h 3420248"/>
              <a:gd name="connsiteX42" fmla="*/ 18545 w 2581673"/>
              <a:gd name="connsiteY42" fmla="*/ 3385176 h 3420248"/>
              <a:gd name="connsiteX43" fmla="*/ 18545 w 2581673"/>
              <a:gd name="connsiteY43" fmla="*/ 3073899 h 3420248"/>
              <a:gd name="connsiteX44" fmla="*/ 3471 w 2581673"/>
              <a:gd name="connsiteY44" fmla="*/ 3025648 h 3420248"/>
              <a:gd name="connsiteX45" fmla="*/ 0 w 2581673"/>
              <a:gd name="connsiteY45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6465 w 2581673"/>
              <a:gd name="connsiteY9" fmla="*/ 2512336 h 3420248"/>
              <a:gd name="connsiteX10" fmla="*/ 13730 w 2581673"/>
              <a:gd name="connsiteY10" fmla="*/ 0 h 3420248"/>
              <a:gd name="connsiteX11" fmla="*/ 2531817 w 2581673"/>
              <a:gd name="connsiteY11" fmla="*/ 0 h 3420248"/>
              <a:gd name="connsiteX12" fmla="*/ 2558963 w 2581673"/>
              <a:gd name="connsiteY12" fmla="*/ 27148 h 3420248"/>
              <a:gd name="connsiteX13" fmla="*/ 2559004 w 2581673"/>
              <a:gd name="connsiteY13" fmla="*/ 35062 h 3420248"/>
              <a:gd name="connsiteX14" fmla="*/ 2562590 w 2581673"/>
              <a:gd name="connsiteY14" fmla="*/ 35072 h 3420248"/>
              <a:gd name="connsiteX15" fmla="*/ 2562590 w 2581673"/>
              <a:gd name="connsiteY15" fmla="*/ 303633 h 3420248"/>
              <a:gd name="connsiteX16" fmla="*/ 2562590 w 2581673"/>
              <a:gd name="connsiteY16" fmla="*/ 346349 h 3420248"/>
              <a:gd name="connsiteX17" fmla="*/ 2569615 w 2581673"/>
              <a:gd name="connsiteY17" fmla="*/ 370207 h 3420248"/>
              <a:gd name="connsiteX18" fmla="*/ 2577664 w 2581673"/>
              <a:gd name="connsiteY18" fmla="*/ 394600 h 3420248"/>
              <a:gd name="connsiteX19" fmla="*/ 2581135 w 2581673"/>
              <a:gd name="connsiteY19" fmla="*/ 418106 h 3420248"/>
              <a:gd name="connsiteX20" fmla="*/ 2581673 w 2581673"/>
              <a:gd name="connsiteY20" fmla="*/ 436202 h 3420248"/>
              <a:gd name="connsiteX21" fmla="*/ 2576921 w 2581673"/>
              <a:gd name="connsiteY21" fmla="*/ 455160 h 3420248"/>
              <a:gd name="connsiteX22" fmla="*/ 2578897 w 2581673"/>
              <a:gd name="connsiteY22" fmla="*/ 467958 h 3420248"/>
              <a:gd name="connsiteX23" fmla="*/ 2573807 w 2581673"/>
              <a:gd name="connsiteY23" fmla="*/ 491792 h 3420248"/>
              <a:gd name="connsiteX24" fmla="*/ 2569118 w 2581673"/>
              <a:gd name="connsiteY24" fmla="*/ 526659 h 3420248"/>
              <a:gd name="connsiteX25" fmla="*/ 2564119 w 2581673"/>
              <a:gd name="connsiteY25" fmla="*/ 550660 h 3420248"/>
              <a:gd name="connsiteX26" fmla="*/ 2562589 w 2581673"/>
              <a:gd name="connsiteY26" fmla="*/ 555288 h 3420248"/>
              <a:gd name="connsiteX27" fmla="*/ 2562589 w 2581673"/>
              <a:gd name="connsiteY27" fmla="*/ 712341 h 3420248"/>
              <a:gd name="connsiteX28" fmla="*/ 2564300 w 2581673"/>
              <a:gd name="connsiteY28" fmla="*/ 723926 h 3420248"/>
              <a:gd name="connsiteX29" fmla="*/ 2562589 w 2581673"/>
              <a:gd name="connsiteY29" fmla="*/ 763012 h 3420248"/>
              <a:gd name="connsiteX30" fmla="*/ 2564920 w 2581673"/>
              <a:gd name="connsiteY30" fmla="*/ 768689 h 3420248"/>
              <a:gd name="connsiteX31" fmla="*/ 2562589 w 2581673"/>
              <a:gd name="connsiteY31" fmla="*/ 806901 h 3420248"/>
              <a:gd name="connsiteX32" fmla="*/ 2564568 w 2581673"/>
              <a:gd name="connsiteY32" fmla="*/ 848769 h 3420248"/>
              <a:gd name="connsiteX33" fmla="*/ 2569887 w 2581673"/>
              <a:gd name="connsiteY33" fmla="*/ 851895 h 3420248"/>
              <a:gd name="connsiteX34" fmla="*/ 2570355 w 2581673"/>
              <a:gd name="connsiteY34" fmla="*/ 861077 h 3420248"/>
              <a:gd name="connsiteX35" fmla="*/ 2570253 w 2581673"/>
              <a:gd name="connsiteY35" fmla="*/ 875533 h 3420248"/>
              <a:gd name="connsiteX36" fmla="*/ 2564670 w 2581673"/>
              <a:gd name="connsiteY36" fmla="*/ 907912 h 3420248"/>
              <a:gd name="connsiteX37" fmla="*/ 2567405 w 2581673"/>
              <a:gd name="connsiteY37" fmla="*/ 3420248 h 3420248"/>
              <a:gd name="connsiteX38" fmla="*/ 49318 w 2581673"/>
              <a:gd name="connsiteY38" fmla="*/ 3420248 h 3420248"/>
              <a:gd name="connsiteX39" fmla="*/ 22172 w 2581673"/>
              <a:gd name="connsiteY39" fmla="*/ 3393100 h 3420248"/>
              <a:gd name="connsiteX40" fmla="*/ 22132 w 2581673"/>
              <a:gd name="connsiteY40" fmla="*/ 3385186 h 3420248"/>
              <a:gd name="connsiteX41" fmla="*/ 18545 w 2581673"/>
              <a:gd name="connsiteY41" fmla="*/ 3385176 h 3420248"/>
              <a:gd name="connsiteX42" fmla="*/ 18545 w 2581673"/>
              <a:gd name="connsiteY42" fmla="*/ 3073899 h 3420248"/>
              <a:gd name="connsiteX43" fmla="*/ 3471 w 2581673"/>
              <a:gd name="connsiteY43" fmla="*/ 3025648 h 3420248"/>
              <a:gd name="connsiteX44" fmla="*/ 0 w 2581673"/>
              <a:gd name="connsiteY44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6465 w 2581673"/>
              <a:gd name="connsiteY8" fmla="*/ 2512336 h 3420248"/>
              <a:gd name="connsiteX9" fmla="*/ 13730 w 2581673"/>
              <a:gd name="connsiteY9" fmla="*/ 0 h 3420248"/>
              <a:gd name="connsiteX10" fmla="*/ 2531817 w 2581673"/>
              <a:gd name="connsiteY10" fmla="*/ 0 h 3420248"/>
              <a:gd name="connsiteX11" fmla="*/ 2558963 w 2581673"/>
              <a:gd name="connsiteY11" fmla="*/ 27148 h 3420248"/>
              <a:gd name="connsiteX12" fmla="*/ 2559004 w 2581673"/>
              <a:gd name="connsiteY12" fmla="*/ 35062 h 3420248"/>
              <a:gd name="connsiteX13" fmla="*/ 2562590 w 2581673"/>
              <a:gd name="connsiteY13" fmla="*/ 35072 h 3420248"/>
              <a:gd name="connsiteX14" fmla="*/ 2562590 w 2581673"/>
              <a:gd name="connsiteY14" fmla="*/ 303633 h 3420248"/>
              <a:gd name="connsiteX15" fmla="*/ 2562590 w 2581673"/>
              <a:gd name="connsiteY15" fmla="*/ 346349 h 3420248"/>
              <a:gd name="connsiteX16" fmla="*/ 2569615 w 2581673"/>
              <a:gd name="connsiteY16" fmla="*/ 370207 h 3420248"/>
              <a:gd name="connsiteX17" fmla="*/ 2577664 w 2581673"/>
              <a:gd name="connsiteY17" fmla="*/ 394600 h 3420248"/>
              <a:gd name="connsiteX18" fmla="*/ 2581135 w 2581673"/>
              <a:gd name="connsiteY18" fmla="*/ 418106 h 3420248"/>
              <a:gd name="connsiteX19" fmla="*/ 2581673 w 2581673"/>
              <a:gd name="connsiteY19" fmla="*/ 436202 h 3420248"/>
              <a:gd name="connsiteX20" fmla="*/ 2576921 w 2581673"/>
              <a:gd name="connsiteY20" fmla="*/ 455160 h 3420248"/>
              <a:gd name="connsiteX21" fmla="*/ 2578897 w 2581673"/>
              <a:gd name="connsiteY21" fmla="*/ 467958 h 3420248"/>
              <a:gd name="connsiteX22" fmla="*/ 2573807 w 2581673"/>
              <a:gd name="connsiteY22" fmla="*/ 491792 h 3420248"/>
              <a:gd name="connsiteX23" fmla="*/ 2569118 w 2581673"/>
              <a:gd name="connsiteY23" fmla="*/ 526659 h 3420248"/>
              <a:gd name="connsiteX24" fmla="*/ 2564119 w 2581673"/>
              <a:gd name="connsiteY24" fmla="*/ 550660 h 3420248"/>
              <a:gd name="connsiteX25" fmla="*/ 2562589 w 2581673"/>
              <a:gd name="connsiteY25" fmla="*/ 555288 h 3420248"/>
              <a:gd name="connsiteX26" fmla="*/ 2562589 w 2581673"/>
              <a:gd name="connsiteY26" fmla="*/ 712341 h 3420248"/>
              <a:gd name="connsiteX27" fmla="*/ 2564300 w 2581673"/>
              <a:gd name="connsiteY27" fmla="*/ 723926 h 3420248"/>
              <a:gd name="connsiteX28" fmla="*/ 2562589 w 2581673"/>
              <a:gd name="connsiteY28" fmla="*/ 763012 h 3420248"/>
              <a:gd name="connsiteX29" fmla="*/ 2564920 w 2581673"/>
              <a:gd name="connsiteY29" fmla="*/ 768689 h 3420248"/>
              <a:gd name="connsiteX30" fmla="*/ 2562589 w 2581673"/>
              <a:gd name="connsiteY30" fmla="*/ 806901 h 3420248"/>
              <a:gd name="connsiteX31" fmla="*/ 2564568 w 2581673"/>
              <a:gd name="connsiteY31" fmla="*/ 848769 h 3420248"/>
              <a:gd name="connsiteX32" fmla="*/ 2569887 w 2581673"/>
              <a:gd name="connsiteY32" fmla="*/ 851895 h 3420248"/>
              <a:gd name="connsiteX33" fmla="*/ 2570355 w 2581673"/>
              <a:gd name="connsiteY33" fmla="*/ 861077 h 3420248"/>
              <a:gd name="connsiteX34" fmla="*/ 2570253 w 2581673"/>
              <a:gd name="connsiteY34" fmla="*/ 875533 h 3420248"/>
              <a:gd name="connsiteX35" fmla="*/ 2564670 w 2581673"/>
              <a:gd name="connsiteY35" fmla="*/ 907912 h 3420248"/>
              <a:gd name="connsiteX36" fmla="*/ 2567405 w 2581673"/>
              <a:gd name="connsiteY36" fmla="*/ 3420248 h 3420248"/>
              <a:gd name="connsiteX37" fmla="*/ 49318 w 2581673"/>
              <a:gd name="connsiteY37" fmla="*/ 3420248 h 3420248"/>
              <a:gd name="connsiteX38" fmla="*/ 22172 w 2581673"/>
              <a:gd name="connsiteY38" fmla="*/ 3393100 h 3420248"/>
              <a:gd name="connsiteX39" fmla="*/ 22132 w 2581673"/>
              <a:gd name="connsiteY39" fmla="*/ 3385186 h 3420248"/>
              <a:gd name="connsiteX40" fmla="*/ 18545 w 2581673"/>
              <a:gd name="connsiteY40" fmla="*/ 3385176 h 3420248"/>
              <a:gd name="connsiteX41" fmla="*/ 18545 w 2581673"/>
              <a:gd name="connsiteY41" fmla="*/ 3073899 h 3420248"/>
              <a:gd name="connsiteX42" fmla="*/ 3471 w 2581673"/>
              <a:gd name="connsiteY42" fmla="*/ 3025648 h 3420248"/>
              <a:gd name="connsiteX43" fmla="*/ 0 w 2581673"/>
              <a:gd name="connsiteY43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6465 w 2581673"/>
              <a:gd name="connsiteY7" fmla="*/ 2512336 h 3420248"/>
              <a:gd name="connsiteX8" fmla="*/ 13730 w 2581673"/>
              <a:gd name="connsiteY8" fmla="*/ 0 h 3420248"/>
              <a:gd name="connsiteX9" fmla="*/ 2531817 w 2581673"/>
              <a:gd name="connsiteY9" fmla="*/ 0 h 3420248"/>
              <a:gd name="connsiteX10" fmla="*/ 2558963 w 2581673"/>
              <a:gd name="connsiteY10" fmla="*/ 27148 h 3420248"/>
              <a:gd name="connsiteX11" fmla="*/ 2559004 w 2581673"/>
              <a:gd name="connsiteY11" fmla="*/ 35062 h 3420248"/>
              <a:gd name="connsiteX12" fmla="*/ 2562590 w 2581673"/>
              <a:gd name="connsiteY12" fmla="*/ 35072 h 3420248"/>
              <a:gd name="connsiteX13" fmla="*/ 2562590 w 2581673"/>
              <a:gd name="connsiteY13" fmla="*/ 303633 h 3420248"/>
              <a:gd name="connsiteX14" fmla="*/ 2562590 w 2581673"/>
              <a:gd name="connsiteY14" fmla="*/ 346349 h 3420248"/>
              <a:gd name="connsiteX15" fmla="*/ 2569615 w 2581673"/>
              <a:gd name="connsiteY15" fmla="*/ 370207 h 3420248"/>
              <a:gd name="connsiteX16" fmla="*/ 2577664 w 2581673"/>
              <a:gd name="connsiteY16" fmla="*/ 394600 h 3420248"/>
              <a:gd name="connsiteX17" fmla="*/ 2581135 w 2581673"/>
              <a:gd name="connsiteY17" fmla="*/ 418106 h 3420248"/>
              <a:gd name="connsiteX18" fmla="*/ 2581673 w 2581673"/>
              <a:gd name="connsiteY18" fmla="*/ 436202 h 3420248"/>
              <a:gd name="connsiteX19" fmla="*/ 2576921 w 2581673"/>
              <a:gd name="connsiteY19" fmla="*/ 455160 h 3420248"/>
              <a:gd name="connsiteX20" fmla="*/ 2578897 w 2581673"/>
              <a:gd name="connsiteY20" fmla="*/ 467958 h 3420248"/>
              <a:gd name="connsiteX21" fmla="*/ 2573807 w 2581673"/>
              <a:gd name="connsiteY21" fmla="*/ 491792 h 3420248"/>
              <a:gd name="connsiteX22" fmla="*/ 2569118 w 2581673"/>
              <a:gd name="connsiteY22" fmla="*/ 526659 h 3420248"/>
              <a:gd name="connsiteX23" fmla="*/ 2564119 w 2581673"/>
              <a:gd name="connsiteY23" fmla="*/ 550660 h 3420248"/>
              <a:gd name="connsiteX24" fmla="*/ 2562589 w 2581673"/>
              <a:gd name="connsiteY24" fmla="*/ 555288 h 3420248"/>
              <a:gd name="connsiteX25" fmla="*/ 2562589 w 2581673"/>
              <a:gd name="connsiteY25" fmla="*/ 712341 h 3420248"/>
              <a:gd name="connsiteX26" fmla="*/ 2564300 w 2581673"/>
              <a:gd name="connsiteY26" fmla="*/ 723926 h 3420248"/>
              <a:gd name="connsiteX27" fmla="*/ 2562589 w 2581673"/>
              <a:gd name="connsiteY27" fmla="*/ 763012 h 3420248"/>
              <a:gd name="connsiteX28" fmla="*/ 2564920 w 2581673"/>
              <a:gd name="connsiteY28" fmla="*/ 768689 h 3420248"/>
              <a:gd name="connsiteX29" fmla="*/ 2562589 w 2581673"/>
              <a:gd name="connsiteY29" fmla="*/ 806901 h 3420248"/>
              <a:gd name="connsiteX30" fmla="*/ 2564568 w 2581673"/>
              <a:gd name="connsiteY30" fmla="*/ 848769 h 3420248"/>
              <a:gd name="connsiteX31" fmla="*/ 2569887 w 2581673"/>
              <a:gd name="connsiteY31" fmla="*/ 851895 h 3420248"/>
              <a:gd name="connsiteX32" fmla="*/ 2570355 w 2581673"/>
              <a:gd name="connsiteY32" fmla="*/ 861077 h 3420248"/>
              <a:gd name="connsiteX33" fmla="*/ 2570253 w 2581673"/>
              <a:gd name="connsiteY33" fmla="*/ 875533 h 3420248"/>
              <a:gd name="connsiteX34" fmla="*/ 2564670 w 2581673"/>
              <a:gd name="connsiteY34" fmla="*/ 907912 h 3420248"/>
              <a:gd name="connsiteX35" fmla="*/ 2567405 w 2581673"/>
              <a:gd name="connsiteY35" fmla="*/ 3420248 h 3420248"/>
              <a:gd name="connsiteX36" fmla="*/ 49318 w 2581673"/>
              <a:gd name="connsiteY36" fmla="*/ 3420248 h 3420248"/>
              <a:gd name="connsiteX37" fmla="*/ 22172 w 2581673"/>
              <a:gd name="connsiteY37" fmla="*/ 3393100 h 3420248"/>
              <a:gd name="connsiteX38" fmla="*/ 22132 w 2581673"/>
              <a:gd name="connsiteY38" fmla="*/ 3385186 h 3420248"/>
              <a:gd name="connsiteX39" fmla="*/ 18545 w 2581673"/>
              <a:gd name="connsiteY39" fmla="*/ 3385176 h 3420248"/>
              <a:gd name="connsiteX40" fmla="*/ 18545 w 2581673"/>
              <a:gd name="connsiteY40" fmla="*/ 3073899 h 3420248"/>
              <a:gd name="connsiteX41" fmla="*/ 3471 w 2581673"/>
              <a:gd name="connsiteY41" fmla="*/ 3025648 h 3420248"/>
              <a:gd name="connsiteX42" fmla="*/ 0 w 2581673"/>
              <a:gd name="connsiteY42" fmla="*/ 3002142 h 3420248"/>
              <a:gd name="connsiteX0" fmla="*/ 1295 w 2579497"/>
              <a:gd name="connsiteY0" fmla="*/ 3025648 h 3420248"/>
              <a:gd name="connsiteX1" fmla="*/ 2038 w 2579497"/>
              <a:gd name="connsiteY1" fmla="*/ 2965088 h 3420248"/>
              <a:gd name="connsiteX2" fmla="*/ 62 w 2579497"/>
              <a:gd name="connsiteY2" fmla="*/ 2952290 h 3420248"/>
              <a:gd name="connsiteX3" fmla="*/ 9841 w 2579497"/>
              <a:gd name="connsiteY3" fmla="*/ 2893589 h 3420248"/>
              <a:gd name="connsiteX4" fmla="*/ 14840 w 2579497"/>
              <a:gd name="connsiteY4" fmla="*/ 2869588 h 3420248"/>
              <a:gd name="connsiteX5" fmla="*/ 16370 w 2579497"/>
              <a:gd name="connsiteY5" fmla="*/ 2864960 h 3420248"/>
              <a:gd name="connsiteX6" fmla="*/ 14391 w 2579497"/>
              <a:gd name="connsiteY6" fmla="*/ 2571479 h 3420248"/>
              <a:gd name="connsiteX7" fmla="*/ 14289 w 2579497"/>
              <a:gd name="connsiteY7" fmla="*/ 2512336 h 3420248"/>
              <a:gd name="connsiteX8" fmla="*/ 11554 w 2579497"/>
              <a:gd name="connsiteY8" fmla="*/ 0 h 3420248"/>
              <a:gd name="connsiteX9" fmla="*/ 2529641 w 2579497"/>
              <a:gd name="connsiteY9" fmla="*/ 0 h 3420248"/>
              <a:gd name="connsiteX10" fmla="*/ 2556787 w 2579497"/>
              <a:gd name="connsiteY10" fmla="*/ 27148 h 3420248"/>
              <a:gd name="connsiteX11" fmla="*/ 2556828 w 2579497"/>
              <a:gd name="connsiteY11" fmla="*/ 35062 h 3420248"/>
              <a:gd name="connsiteX12" fmla="*/ 2560414 w 2579497"/>
              <a:gd name="connsiteY12" fmla="*/ 35072 h 3420248"/>
              <a:gd name="connsiteX13" fmla="*/ 2560414 w 2579497"/>
              <a:gd name="connsiteY13" fmla="*/ 303633 h 3420248"/>
              <a:gd name="connsiteX14" fmla="*/ 2560414 w 2579497"/>
              <a:gd name="connsiteY14" fmla="*/ 346349 h 3420248"/>
              <a:gd name="connsiteX15" fmla="*/ 2567439 w 2579497"/>
              <a:gd name="connsiteY15" fmla="*/ 370207 h 3420248"/>
              <a:gd name="connsiteX16" fmla="*/ 2575488 w 2579497"/>
              <a:gd name="connsiteY16" fmla="*/ 394600 h 3420248"/>
              <a:gd name="connsiteX17" fmla="*/ 2578959 w 2579497"/>
              <a:gd name="connsiteY17" fmla="*/ 418106 h 3420248"/>
              <a:gd name="connsiteX18" fmla="*/ 2579497 w 2579497"/>
              <a:gd name="connsiteY18" fmla="*/ 436202 h 3420248"/>
              <a:gd name="connsiteX19" fmla="*/ 2574745 w 2579497"/>
              <a:gd name="connsiteY19" fmla="*/ 455160 h 3420248"/>
              <a:gd name="connsiteX20" fmla="*/ 2576721 w 2579497"/>
              <a:gd name="connsiteY20" fmla="*/ 467958 h 3420248"/>
              <a:gd name="connsiteX21" fmla="*/ 2571631 w 2579497"/>
              <a:gd name="connsiteY21" fmla="*/ 491792 h 3420248"/>
              <a:gd name="connsiteX22" fmla="*/ 2566942 w 2579497"/>
              <a:gd name="connsiteY22" fmla="*/ 526659 h 3420248"/>
              <a:gd name="connsiteX23" fmla="*/ 2561943 w 2579497"/>
              <a:gd name="connsiteY23" fmla="*/ 550660 h 3420248"/>
              <a:gd name="connsiteX24" fmla="*/ 2560413 w 2579497"/>
              <a:gd name="connsiteY24" fmla="*/ 555288 h 3420248"/>
              <a:gd name="connsiteX25" fmla="*/ 2560413 w 2579497"/>
              <a:gd name="connsiteY25" fmla="*/ 712341 h 3420248"/>
              <a:gd name="connsiteX26" fmla="*/ 2562124 w 2579497"/>
              <a:gd name="connsiteY26" fmla="*/ 723926 h 3420248"/>
              <a:gd name="connsiteX27" fmla="*/ 2560413 w 2579497"/>
              <a:gd name="connsiteY27" fmla="*/ 763012 h 3420248"/>
              <a:gd name="connsiteX28" fmla="*/ 2562744 w 2579497"/>
              <a:gd name="connsiteY28" fmla="*/ 768689 h 3420248"/>
              <a:gd name="connsiteX29" fmla="*/ 2560413 w 2579497"/>
              <a:gd name="connsiteY29" fmla="*/ 806901 h 3420248"/>
              <a:gd name="connsiteX30" fmla="*/ 2562392 w 2579497"/>
              <a:gd name="connsiteY30" fmla="*/ 848769 h 3420248"/>
              <a:gd name="connsiteX31" fmla="*/ 2567711 w 2579497"/>
              <a:gd name="connsiteY31" fmla="*/ 851895 h 3420248"/>
              <a:gd name="connsiteX32" fmla="*/ 2568179 w 2579497"/>
              <a:gd name="connsiteY32" fmla="*/ 861077 h 3420248"/>
              <a:gd name="connsiteX33" fmla="*/ 2568077 w 2579497"/>
              <a:gd name="connsiteY33" fmla="*/ 875533 h 3420248"/>
              <a:gd name="connsiteX34" fmla="*/ 2562494 w 2579497"/>
              <a:gd name="connsiteY34" fmla="*/ 907912 h 3420248"/>
              <a:gd name="connsiteX35" fmla="*/ 2565229 w 2579497"/>
              <a:gd name="connsiteY35" fmla="*/ 3420248 h 3420248"/>
              <a:gd name="connsiteX36" fmla="*/ 47142 w 2579497"/>
              <a:gd name="connsiteY36" fmla="*/ 3420248 h 3420248"/>
              <a:gd name="connsiteX37" fmla="*/ 19996 w 2579497"/>
              <a:gd name="connsiteY37" fmla="*/ 3393100 h 3420248"/>
              <a:gd name="connsiteX38" fmla="*/ 19956 w 2579497"/>
              <a:gd name="connsiteY38" fmla="*/ 3385186 h 3420248"/>
              <a:gd name="connsiteX39" fmla="*/ 16369 w 2579497"/>
              <a:gd name="connsiteY39" fmla="*/ 3385176 h 3420248"/>
              <a:gd name="connsiteX40" fmla="*/ 16369 w 2579497"/>
              <a:gd name="connsiteY40" fmla="*/ 3073899 h 3420248"/>
              <a:gd name="connsiteX41" fmla="*/ 1295 w 2579497"/>
              <a:gd name="connsiteY41" fmla="*/ 3025648 h 3420248"/>
              <a:gd name="connsiteX0" fmla="*/ 0 w 2578202"/>
              <a:gd name="connsiteY0" fmla="*/ 3025648 h 3420248"/>
              <a:gd name="connsiteX1" fmla="*/ 743 w 2578202"/>
              <a:gd name="connsiteY1" fmla="*/ 296508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0 w 2578202"/>
              <a:gd name="connsiteY0" fmla="*/ 3025648 h 3420248"/>
              <a:gd name="connsiteX1" fmla="*/ 16268 w 2578202"/>
              <a:gd name="connsiteY1" fmla="*/ 297129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2903 w 2569656"/>
              <a:gd name="connsiteY28" fmla="*/ 768689 h 3420248"/>
              <a:gd name="connsiteX29" fmla="*/ 2550572 w 2569656"/>
              <a:gd name="connsiteY29" fmla="*/ 806901 h 3420248"/>
              <a:gd name="connsiteX30" fmla="*/ 2552551 w 2569656"/>
              <a:gd name="connsiteY30" fmla="*/ 848769 h 3420248"/>
              <a:gd name="connsiteX31" fmla="*/ 2557870 w 2569656"/>
              <a:gd name="connsiteY31" fmla="*/ 851895 h 3420248"/>
              <a:gd name="connsiteX32" fmla="*/ 2558338 w 2569656"/>
              <a:gd name="connsiteY32" fmla="*/ 861077 h 3420248"/>
              <a:gd name="connsiteX33" fmla="*/ 2558236 w 2569656"/>
              <a:gd name="connsiteY33" fmla="*/ 875533 h 3420248"/>
              <a:gd name="connsiteX34" fmla="*/ 2552653 w 2569656"/>
              <a:gd name="connsiteY34" fmla="*/ 907912 h 3420248"/>
              <a:gd name="connsiteX35" fmla="*/ 2555388 w 2569656"/>
              <a:gd name="connsiteY35" fmla="*/ 3420248 h 3420248"/>
              <a:gd name="connsiteX36" fmla="*/ 37301 w 2569656"/>
              <a:gd name="connsiteY36" fmla="*/ 3420248 h 3420248"/>
              <a:gd name="connsiteX37" fmla="*/ 10155 w 2569656"/>
              <a:gd name="connsiteY37" fmla="*/ 3393100 h 3420248"/>
              <a:gd name="connsiteX38" fmla="*/ 10115 w 2569656"/>
              <a:gd name="connsiteY38" fmla="*/ 3385186 h 3420248"/>
              <a:gd name="connsiteX39" fmla="*/ 6528 w 2569656"/>
              <a:gd name="connsiteY39" fmla="*/ 3385176 h 3420248"/>
              <a:gd name="connsiteX40" fmla="*/ 6528 w 2569656"/>
              <a:gd name="connsiteY40" fmla="*/ 3073899 h 3420248"/>
              <a:gd name="connsiteX41" fmla="*/ 10083 w 2569656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0572 w 2569656"/>
              <a:gd name="connsiteY28" fmla="*/ 806901 h 3420248"/>
              <a:gd name="connsiteX29" fmla="*/ 2552551 w 2569656"/>
              <a:gd name="connsiteY29" fmla="*/ 848769 h 3420248"/>
              <a:gd name="connsiteX30" fmla="*/ 2557870 w 2569656"/>
              <a:gd name="connsiteY30" fmla="*/ 851895 h 3420248"/>
              <a:gd name="connsiteX31" fmla="*/ 2558338 w 2569656"/>
              <a:gd name="connsiteY31" fmla="*/ 861077 h 3420248"/>
              <a:gd name="connsiteX32" fmla="*/ 2558236 w 2569656"/>
              <a:gd name="connsiteY32" fmla="*/ 875533 h 3420248"/>
              <a:gd name="connsiteX33" fmla="*/ 2552653 w 2569656"/>
              <a:gd name="connsiteY33" fmla="*/ 907912 h 3420248"/>
              <a:gd name="connsiteX34" fmla="*/ 2555388 w 2569656"/>
              <a:gd name="connsiteY34" fmla="*/ 3420248 h 3420248"/>
              <a:gd name="connsiteX35" fmla="*/ 37301 w 2569656"/>
              <a:gd name="connsiteY35" fmla="*/ 3420248 h 3420248"/>
              <a:gd name="connsiteX36" fmla="*/ 10155 w 2569656"/>
              <a:gd name="connsiteY36" fmla="*/ 3393100 h 3420248"/>
              <a:gd name="connsiteX37" fmla="*/ 10115 w 2569656"/>
              <a:gd name="connsiteY37" fmla="*/ 3385186 h 3420248"/>
              <a:gd name="connsiteX38" fmla="*/ 6528 w 2569656"/>
              <a:gd name="connsiteY38" fmla="*/ 3385176 h 3420248"/>
              <a:gd name="connsiteX39" fmla="*/ 6528 w 2569656"/>
              <a:gd name="connsiteY39" fmla="*/ 3073899 h 3420248"/>
              <a:gd name="connsiteX40" fmla="*/ 10083 w 2569656"/>
              <a:gd name="connsiteY4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8236 w 2569656"/>
              <a:gd name="connsiteY31" fmla="*/ 875533 h 3420248"/>
              <a:gd name="connsiteX32" fmla="*/ 2552653 w 2569656"/>
              <a:gd name="connsiteY32" fmla="*/ 907912 h 3420248"/>
              <a:gd name="connsiteX33" fmla="*/ 2555388 w 2569656"/>
              <a:gd name="connsiteY33" fmla="*/ 3420248 h 3420248"/>
              <a:gd name="connsiteX34" fmla="*/ 37301 w 2569656"/>
              <a:gd name="connsiteY34" fmla="*/ 3420248 h 3420248"/>
              <a:gd name="connsiteX35" fmla="*/ 10155 w 2569656"/>
              <a:gd name="connsiteY35" fmla="*/ 3393100 h 3420248"/>
              <a:gd name="connsiteX36" fmla="*/ 10115 w 2569656"/>
              <a:gd name="connsiteY36" fmla="*/ 3385186 h 3420248"/>
              <a:gd name="connsiteX37" fmla="*/ 6528 w 2569656"/>
              <a:gd name="connsiteY37" fmla="*/ 3385176 h 3420248"/>
              <a:gd name="connsiteX38" fmla="*/ 6528 w 2569656"/>
              <a:gd name="connsiteY38" fmla="*/ 3073899 h 3420248"/>
              <a:gd name="connsiteX39" fmla="*/ 10083 w 2569656"/>
              <a:gd name="connsiteY3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2653 w 2569656"/>
              <a:gd name="connsiteY31" fmla="*/ 907912 h 3420248"/>
              <a:gd name="connsiteX32" fmla="*/ 2555388 w 2569656"/>
              <a:gd name="connsiteY32" fmla="*/ 3420248 h 3420248"/>
              <a:gd name="connsiteX33" fmla="*/ 37301 w 2569656"/>
              <a:gd name="connsiteY33" fmla="*/ 3420248 h 3420248"/>
              <a:gd name="connsiteX34" fmla="*/ 10155 w 2569656"/>
              <a:gd name="connsiteY34" fmla="*/ 3393100 h 3420248"/>
              <a:gd name="connsiteX35" fmla="*/ 10115 w 2569656"/>
              <a:gd name="connsiteY35" fmla="*/ 3385186 h 3420248"/>
              <a:gd name="connsiteX36" fmla="*/ 6528 w 2569656"/>
              <a:gd name="connsiteY36" fmla="*/ 3385176 h 3420248"/>
              <a:gd name="connsiteX37" fmla="*/ 6528 w 2569656"/>
              <a:gd name="connsiteY37" fmla="*/ 3073899 h 3420248"/>
              <a:gd name="connsiteX38" fmla="*/ 10083 w 2569656"/>
              <a:gd name="connsiteY3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806901 h 3420248"/>
              <a:gd name="connsiteX27" fmla="*/ 2552551 w 2569656"/>
              <a:gd name="connsiteY27" fmla="*/ 848769 h 3420248"/>
              <a:gd name="connsiteX28" fmla="*/ 2557870 w 2569656"/>
              <a:gd name="connsiteY28" fmla="*/ 851895 h 3420248"/>
              <a:gd name="connsiteX29" fmla="*/ 2558338 w 2569656"/>
              <a:gd name="connsiteY29" fmla="*/ 861077 h 3420248"/>
              <a:gd name="connsiteX30" fmla="*/ 2552653 w 2569656"/>
              <a:gd name="connsiteY30" fmla="*/ 907912 h 3420248"/>
              <a:gd name="connsiteX31" fmla="*/ 2555388 w 2569656"/>
              <a:gd name="connsiteY31" fmla="*/ 3420248 h 3420248"/>
              <a:gd name="connsiteX32" fmla="*/ 37301 w 2569656"/>
              <a:gd name="connsiteY32" fmla="*/ 3420248 h 3420248"/>
              <a:gd name="connsiteX33" fmla="*/ 10155 w 2569656"/>
              <a:gd name="connsiteY33" fmla="*/ 3393100 h 3420248"/>
              <a:gd name="connsiteX34" fmla="*/ 10115 w 2569656"/>
              <a:gd name="connsiteY34" fmla="*/ 3385186 h 3420248"/>
              <a:gd name="connsiteX35" fmla="*/ 6528 w 2569656"/>
              <a:gd name="connsiteY35" fmla="*/ 3385176 h 3420248"/>
              <a:gd name="connsiteX36" fmla="*/ 6528 w 2569656"/>
              <a:gd name="connsiteY36" fmla="*/ 3073899 h 3420248"/>
              <a:gd name="connsiteX37" fmla="*/ 10083 w 2569656"/>
              <a:gd name="connsiteY37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551 w 2569656"/>
              <a:gd name="connsiteY26" fmla="*/ 848769 h 3420248"/>
              <a:gd name="connsiteX27" fmla="*/ 2557870 w 2569656"/>
              <a:gd name="connsiteY27" fmla="*/ 851895 h 3420248"/>
              <a:gd name="connsiteX28" fmla="*/ 2558338 w 2569656"/>
              <a:gd name="connsiteY28" fmla="*/ 861077 h 3420248"/>
              <a:gd name="connsiteX29" fmla="*/ 2552653 w 2569656"/>
              <a:gd name="connsiteY29" fmla="*/ 907912 h 3420248"/>
              <a:gd name="connsiteX30" fmla="*/ 2555388 w 2569656"/>
              <a:gd name="connsiteY30" fmla="*/ 3420248 h 3420248"/>
              <a:gd name="connsiteX31" fmla="*/ 37301 w 2569656"/>
              <a:gd name="connsiteY31" fmla="*/ 3420248 h 3420248"/>
              <a:gd name="connsiteX32" fmla="*/ 10155 w 2569656"/>
              <a:gd name="connsiteY32" fmla="*/ 3393100 h 3420248"/>
              <a:gd name="connsiteX33" fmla="*/ 10115 w 2569656"/>
              <a:gd name="connsiteY33" fmla="*/ 3385186 h 3420248"/>
              <a:gd name="connsiteX34" fmla="*/ 6528 w 2569656"/>
              <a:gd name="connsiteY34" fmla="*/ 3385176 h 3420248"/>
              <a:gd name="connsiteX35" fmla="*/ 6528 w 2569656"/>
              <a:gd name="connsiteY35" fmla="*/ 3073899 h 3420248"/>
              <a:gd name="connsiteX36" fmla="*/ 10083 w 2569656"/>
              <a:gd name="connsiteY36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7870 w 2569656"/>
              <a:gd name="connsiteY26" fmla="*/ 851895 h 3420248"/>
              <a:gd name="connsiteX27" fmla="*/ 2558338 w 2569656"/>
              <a:gd name="connsiteY27" fmla="*/ 861077 h 3420248"/>
              <a:gd name="connsiteX28" fmla="*/ 2552653 w 2569656"/>
              <a:gd name="connsiteY28" fmla="*/ 907912 h 3420248"/>
              <a:gd name="connsiteX29" fmla="*/ 2555388 w 2569656"/>
              <a:gd name="connsiteY29" fmla="*/ 3420248 h 3420248"/>
              <a:gd name="connsiteX30" fmla="*/ 37301 w 2569656"/>
              <a:gd name="connsiteY30" fmla="*/ 3420248 h 3420248"/>
              <a:gd name="connsiteX31" fmla="*/ 10155 w 2569656"/>
              <a:gd name="connsiteY31" fmla="*/ 3393100 h 3420248"/>
              <a:gd name="connsiteX32" fmla="*/ 10115 w 2569656"/>
              <a:gd name="connsiteY32" fmla="*/ 3385186 h 3420248"/>
              <a:gd name="connsiteX33" fmla="*/ 6528 w 2569656"/>
              <a:gd name="connsiteY33" fmla="*/ 3385176 h 3420248"/>
              <a:gd name="connsiteX34" fmla="*/ 6528 w 2569656"/>
              <a:gd name="connsiteY34" fmla="*/ 3073899 h 3420248"/>
              <a:gd name="connsiteX35" fmla="*/ 10083 w 2569656"/>
              <a:gd name="connsiteY35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8338 w 2569656"/>
              <a:gd name="connsiteY26" fmla="*/ 861077 h 3420248"/>
              <a:gd name="connsiteX27" fmla="*/ 2552653 w 2569656"/>
              <a:gd name="connsiteY27" fmla="*/ 907912 h 3420248"/>
              <a:gd name="connsiteX28" fmla="*/ 2555388 w 2569656"/>
              <a:gd name="connsiteY28" fmla="*/ 3420248 h 3420248"/>
              <a:gd name="connsiteX29" fmla="*/ 37301 w 2569656"/>
              <a:gd name="connsiteY29" fmla="*/ 3420248 h 3420248"/>
              <a:gd name="connsiteX30" fmla="*/ 10155 w 2569656"/>
              <a:gd name="connsiteY30" fmla="*/ 3393100 h 3420248"/>
              <a:gd name="connsiteX31" fmla="*/ 10115 w 2569656"/>
              <a:gd name="connsiteY31" fmla="*/ 3385186 h 3420248"/>
              <a:gd name="connsiteX32" fmla="*/ 6528 w 2569656"/>
              <a:gd name="connsiteY32" fmla="*/ 3385176 h 3420248"/>
              <a:gd name="connsiteX33" fmla="*/ 6528 w 2569656"/>
              <a:gd name="connsiteY33" fmla="*/ 3073899 h 3420248"/>
              <a:gd name="connsiteX34" fmla="*/ 10083 w 2569656"/>
              <a:gd name="connsiteY34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8338 w 2569656"/>
              <a:gd name="connsiteY25" fmla="*/ 861077 h 3420248"/>
              <a:gd name="connsiteX26" fmla="*/ 2552653 w 2569656"/>
              <a:gd name="connsiteY26" fmla="*/ 907912 h 3420248"/>
              <a:gd name="connsiteX27" fmla="*/ 2555388 w 2569656"/>
              <a:gd name="connsiteY27" fmla="*/ 3420248 h 3420248"/>
              <a:gd name="connsiteX28" fmla="*/ 37301 w 2569656"/>
              <a:gd name="connsiteY28" fmla="*/ 3420248 h 3420248"/>
              <a:gd name="connsiteX29" fmla="*/ 10155 w 2569656"/>
              <a:gd name="connsiteY29" fmla="*/ 3393100 h 3420248"/>
              <a:gd name="connsiteX30" fmla="*/ 10115 w 2569656"/>
              <a:gd name="connsiteY30" fmla="*/ 3385186 h 3420248"/>
              <a:gd name="connsiteX31" fmla="*/ 6528 w 2569656"/>
              <a:gd name="connsiteY31" fmla="*/ 3385176 h 3420248"/>
              <a:gd name="connsiteX32" fmla="*/ 6528 w 2569656"/>
              <a:gd name="connsiteY32" fmla="*/ 3073899 h 3420248"/>
              <a:gd name="connsiteX33" fmla="*/ 10083 w 2569656"/>
              <a:gd name="connsiteY33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653 w 2569656"/>
              <a:gd name="connsiteY25" fmla="*/ 907912 h 3420248"/>
              <a:gd name="connsiteX26" fmla="*/ 2555388 w 2569656"/>
              <a:gd name="connsiteY26" fmla="*/ 3420248 h 3420248"/>
              <a:gd name="connsiteX27" fmla="*/ 37301 w 2569656"/>
              <a:gd name="connsiteY27" fmla="*/ 3420248 h 3420248"/>
              <a:gd name="connsiteX28" fmla="*/ 10155 w 2569656"/>
              <a:gd name="connsiteY28" fmla="*/ 3393100 h 3420248"/>
              <a:gd name="connsiteX29" fmla="*/ 10115 w 2569656"/>
              <a:gd name="connsiteY29" fmla="*/ 3385186 h 3420248"/>
              <a:gd name="connsiteX30" fmla="*/ 6528 w 2569656"/>
              <a:gd name="connsiteY30" fmla="*/ 3385176 h 3420248"/>
              <a:gd name="connsiteX31" fmla="*/ 6528 w 2569656"/>
              <a:gd name="connsiteY31" fmla="*/ 3073899 h 3420248"/>
              <a:gd name="connsiteX32" fmla="*/ 10083 w 2569656"/>
              <a:gd name="connsiteY32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57101 w 2569656"/>
              <a:gd name="connsiteY21" fmla="*/ 526659 h 3420248"/>
              <a:gd name="connsiteX22" fmla="*/ 2552102 w 2569656"/>
              <a:gd name="connsiteY22" fmla="*/ 550660 h 3420248"/>
              <a:gd name="connsiteX23" fmla="*/ 2550572 w 2569656"/>
              <a:gd name="connsiteY23" fmla="*/ 555288 h 3420248"/>
              <a:gd name="connsiteX24" fmla="*/ 2552653 w 2569656"/>
              <a:gd name="connsiteY24" fmla="*/ 907912 h 3420248"/>
              <a:gd name="connsiteX25" fmla="*/ 2555388 w 2569656"/>
              <a:gd name="connsiteY25" fmla="*/ 3420248 h 3420248"/>
              <a:gd name="connsiteX26" fmla="*/ 37301 w 2569656"/>
              <a:gd name="connsiteY26" fmla="*/ 3420248 h 3420248"/>
              <a:gd name="connsiteX27" fmla="*/ 10155 w 2569656"/>
              <a:gd name="connsiteY27" fmla="*/ 3393100 h 3420248"/>
              <a:gd name="connsiteX28" fmla="*/ 10115 w 2569656"/>
              <a:gd name="connsiteY28" fmla="*/ 3385186 h 3420248"/>
              <a:gd name="connsiteX29" fmla="*/ 6528 w 2569656"/>
              <a:gd name="connsiteY29" fmla="*/ 3385176 h 3420248"/>
              <a:gd name="connsiteX30" fmla="*/ 6528 w 2569656"/>
              <a:gd name="connsiteY30" fmla="*/ 3073899 h 3420248"/>
              <a:gd name="connsiteX31" fmla="*/ 10083 w 2569656"/>
              <a:gd name="connsiteY3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03633 h 3420248"/>
              <a:gd name="connsiteX13" fmla="*/ 2550573 w 2569656"/>
              <a:gd name="connsiteY13" fmla="*/ 346349 h 3420248"/>
              <a:gd name="connsiteX14" fmla="*/ 2557598 w 2569656"/>
              <a:gd name="connsiteY14" fmla="*/ 370207 h 3420248"/>
              <a:gd name="connsiteX15" fmla="*/ 2565647 w 2569656"/>
              <a:gd name="connsiteY15" fmla="*/ 394600 h 3420248"/>
              <a:gd name="connsiteX16" fmla="*/ 2569118 w 2569656"/>
              <a:gd name="connsiteY16" fmla="*/ 418106 h 3420248"/>
              <a:gd name="connsiteX17" fmla="*/ 2569656 w 2569656"/>
              <a:gd name="connsiteY17" fmla="*/ 436202 h 3420248"/>
              <a:gd name="connsiteX18" fmla="*/ 2564904 w 2569656"/>
              <a:gd name="connsiteY18" fmla="*/ 455160 h 3420248"/>
              <a:gd name="connsiteX19" fmla="*/ 2566880 w 2569656"/>
              <a:gd name="connsiteY19" fmla="*/ 467958 h 3420248"/>
              <a:gd name="connsiteX20" fmla="*/ 2557101 w 2569656"/>
              <a:gd name="connsiteY20" fmla="*/ 526659 h 3420248"/>
              <a:gd name="connsiteX21" fmla="*/ 2552102 w 2569656"/>
              <a:gd name="connsiteY21" fmla="*/ 550660 h 3420248"/>
              <a:gd name="connsiteX22" fmla="*/ 2550572 w 2569656"/>
              <a:gd name="connsiteY22" fmla="*/ 555288 h 3420248"/>
              <a:gd name="connsiteX23" fmla="*/ 2552653 w 2569656"/>
              <a:gd name="connsiteY23" fmla="*/ 907912 h 3420248"/>
              <a:gd name="connsiteX24" fmla="*/ 2555388 w 2569656"/>
              <a:gd name="connsiteY24" fmla="*/ 3420248 h 3420248"/>
              <a:gd name="connsiteX25" fmla="*/ 37301 w 2569656"/>
              <a:gd name="connsiteY25" fmla="*/ 3420248 h 3420248"/>
              <a:gd name="connsiteX26" fmla="*/ 10155 w 2569656"/>
              <a:gd name="connsiteY26" fmla="*/ 3393100 h 3420248"/>
              <a:gd name="connsiteX27" fmla="*/ 10115 w 2569656"/>
              <a:gd name="connsiteY27" fmla="*/ 3385186 h 3420248"/>
              <a:gd name="connsiteX28" fmla="*/ 6528 w 2569656"/>
              <a:gd name="connsiteY28" fmla="*/ 3385176 h 3420248"/>
              <a:gd name="connsiteX29" fmla="*/ 6528 w 2569656"/>
              <a:gd name="connsiteY29" fmla="*/ 3073899 h 3420248"/>
              <a:gd name="connsiteX30" fmla="*/ 10083 w 2569656"/>
              <a:gd name="connsiteY3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0572 w 2569656"/>
              <a:gd name="connsiteY20" fmla="*/ 555288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656 w 2569656"/>
              <a:gd name="connsiteY14" fmla="*/ 436202 h 3420248"/>
              <a:gd name="connsiteX15" fmla="*/ 2564904 w 2569656"/>
              <a:gd name="connsiteY15" fmla="*/ 455160 h 3420248"/>
              <a:gd name="connsiteX16" fmla="*/ 2566880 w 2569656"/>
              <a:gd name="connsiteY16" fmla="*/ 467958 h 3420248"/>
              <a:gd name="connsiteX17" fmla="*/ 2557101 w 2569656"/>
              <a:gd name="connsiteY17" fmla="*/ 526659 h 3420248"/>
              <a:gd name="connsiteX18" fmla="*/ 2552102 w 2569656"/>
              <a:gd name="connsiteY18" fmla="*/ 550660 h 3420248"/>
              <a:gd name="connsiteX19" fmla="*/ 2557345 w 2569656"/>
              <a:gd name="connsiteY19" fmla="*/ 630210 h 3420248"/>
              <a:gd name="connsiteX20" fmla="*/ 2552653 w 2569656"/>
              <a:gd name="connsiteY20" fmla="*/ 907912 h 3420248"/>
              <a:gd name="connsiteX21" fmla="*/ 2555388 w 2569656"/>
              <a:gd name="connsiteY21" fmla="*/ 3420248 h 3420248"/>
              <a:gd name="connsiteX22" fmla="*/ 37301 w 2569656"/>
              <a:gd name="connsiteY22" fmla="*/ 3420248 h 3420248"/>
              <a:gd name="connsiteX23" fmla="*/ 10155 w 2569656"/>
              <a:gd name="connsiteY23" fmla="*/ 3393100 h 3420248"/>
              <a:gd name="connsiteX24" fmla="*/ 10115 w 2569656"/>
              <a:gd name="connsiteY24" fmla="*/ 3385186 h 3420248"/>
              <a:gd name="connsiteX25" fmla="*/ 6528 w 2569656"/>
              <a:gd name="connsiteY25" fmla="*/ 3385176 h 3420248"/>
              <a:gd name="connsiteX26" fmla="*/ 6528 w 2569656"/>
              <a:gd name="connsiteY26" fmla="*/ 3073899 h 3420248"/>
              <a:gd name="connsiteX27" fmla="*/ 10083 w 2569656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12739 w 2566941"/>
              <a:gd name="connsiteY5" fmla="*/ 28649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566941" h="3420248">
                <a:moveTo>
                  <a:pt x="10083" y="3025648"/>
                </a:moveTo>
                <a:cubicBezTo>
                  <a:pt x="10331" y="3005461"/>
                  <a:pt x="7474" y="2991485"/>
                  <a:pt x="7722" y="2971298"/>
                </a:cubicBezTo>
                <a:cubicBezTo>
                  <a:pt x="8183" y="2966004"/>
                  <a:pt x="14541" y="2958395"/>
                  <a:pt x="15061" y="2952290"/>
                </a:cubicBezTo>
                <a:lnTo>
                  <a:pt x="0" y="2893589"/>
                </a:lnTo>
                <a:lnTo>
                  <a:pt x="4999" y="2869588"/>
                </a:lnTo>
                <a:lnTo>
                  <a:pt x="12739" y="2864960"/>
                </a:lnTo>
                <a:cubicBezTo>
                  <a:pt x="12079" y="2767133"/>
                  <a:pt x="5210" y="2669306"/>
                  <a:pt x="4550" y="2571479"/>
                </a:cubicBezTo>
                <a:lnTo>
                  <a:pt x="4448" y="2512336"/>
                </a:lnTo>
                <a:cubicBezTo>
                  <a:pt x="3536" y="1674891"/>
                  <a:pt x="2625" y="837445"/>
                  <a:pt x="1713" y="0"/>
                </a:cubicBezTo>
                <a:lnTo>
                  <a:pt x="2519800" y="0"/>
                </a:lnTo>
                <a:cubicBezTo>
                  <a:pt x="2534776" y="43"/>
                  <a:pt x="2546908" y="12172"/>
                  <a:pt x="2546946" y="27148"/>
                </a:cubicBezTo>
                <a:cubicBezTo>
                  <a:pt x="2552075" y="77753"/>
                  <a:pt x="2549972" y="148266"/>
                  <a:pt x="2550576" y="201466"/>
                </a:cubicBezTo>
                <a:cubicBezTo>
                  <a:pt x="2550575" y="249760"/>
                  <a:pt x="2553966" y="233348"/>
                  <a:pt x="2553965" y="281642"/>
                </a:cubicBezTo>
                <a:lnTo>
                  <a:pt x="2557601" y="339557"/>
                </a:lnTo>
                <a:cubicBezTo>
                  <a:pt x="2560216" y="365317"/>
                  <a:pt x="2561671" y="379473"/>
                  <a:pt x="2562888" y="398740"/>
                </a:cubicBezTo>
                <a:lnTo>
                  <a:pt x="2564904" y="455160"/>
                </a:lnTo>
                <a:cubicBezTo>
                  <a:pt x="2564443" y="460454"/>
                  <a:pt x="2567400" y="461853"/>
                  <a:pt x="2566880" y="467958"/>
                </a:cubicBezTo>
                <a:lnTo>
                  <a:pt x="2557101" y="526659"/>
                </a:lnTo>
                <a:lnTo>
                  <a:pt x="2552102" y="550660"/>
                </a:lnTo>
                <a:lnTo>
                  <a:pt x="2557345" y="630210"/>
                </a:lnTo>
                <a:cubicBezTo>
                  <a:pt x="2557437" y="689752"/>
                  <a:pt x="2551850" y="430419"/>
                  <a:pt x="2552653" y="907912"/>
                </a:cubicBezTo>
                <a:cubicBezTo>
                  <a:pt x="2553565" y="1745357"/>
                  <a:pt x="2554476" y="2582803"/>
                  <a:pt x="2555388" y="3420248"/>
                </a:cubicBezTo>
                <a:lnTo>
                  <a:pt x="37301" y="3420248"/>
                </a:lnTo>
                <a:cubicBezTo>
                  <a:pt x="22325" y="3420205"/>
                  <a:pt x="10193" y="3408076"/>
                  <a:pt x="10155" y="3393100"/>
                </a:cubicBezTo>
                <a:cubicBezTo>
                  <a:pt x="10142" y="3390462"/>
                  <a:pt x="10128" y="3387824"/>
                  <a:pt x="10115" y="3385186"/>
                </a:cubicBezTo>
                <a:lnTo>
                  <a:pt x="6528" y="3385176"/>
                </a:lnTo>
                <a:lnTo>
                  <a:pt x="6528" y="3073899"/>
                </a:lnTo>
                <a:lnTo>
                  <a:pt x="10083" y="302564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717CB53-445E-4D3A-9DED-E0DA5DCE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00568">
            <a:off x="11106504" y="3488817"/>
            <a:ext cx="444795" cy="135648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picture containing indoor, monitor, desk&#10;&#10;Description automatically generated">
            <a:extLst>
              <a:ext uri="{FF2B5EF4-FFF2-40B4-BE49-F238E27FC236}">
                <a16:creationId xmlns:a16="http://schemas.microsoft.com/office/drawing/2014/main" id="{B58E67BE-554E-C041-B8A2-5A61B73B3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60000">
            <a:off x="9201925" y="2146684"/>
            <a:ext cx="1636943" cy="1803794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A95A7540-E381-48FE-8B74-C89AA4BB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FFCDF6A-21D9-4658-AED8-8B85ABC19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5A412C52-50F7-45A5-8030-F4227E9A3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15EC3FE-0854-4679-A596-CFD928C1D1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BCBEBFE-F5D1-4A28-95F1-CA88374A6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D21D88E-7A72-F14C-A8AA-73C95357F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6062">
            <a:off x="8906129" y="4539448"/>
            <a:ext cx="1459086" cy="179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72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CA720-ECA6-2B42-AE21-D6BA4DF2E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/>
              <a:t>Training an object detection model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100E24B-22D6-41BA-A111-016ECD21C1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9653077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440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1BBCB0E-D444-4662-99B6-968FADD9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38C77-4261-924B-A39E-A3B0C711F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>
            <a:normAutofit/>
          </a:bodyPr>
          <a:lstStyle/>
          <a:p>
            <a:r>
              <a:rPr lang="en-US" dirty="0"/>
              <a:t>Step 1: Create a training dataset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ABCF46B-3163-4E66-9BB3-AAC999794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FFABCCE-353C-4DF3-82A1-0A3254A68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69B21E5-8A56-4BB0-A2F9-E1D18D1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2E0FB7C-6BC0-4404-BBCB-6DD5D28DC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FCD1BD2-FA34-4758-A9C5-6723ACAD7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84F9BBDA-4996-4225-96CB-010711A743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0472434"/>
              </p:ext>
            </p:extLst>
          </p:nvPr>
        </p:nvGraphicFramePr>
        <p:xfrm>
          <a:off x="1063925" y="2317750"/>
          <a:ext cx="10075651" cy="3854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4469679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RegularSeed_2SEEDS">
      <a:dk1>
        <a:srgbClr val="000000"/>
      </a:dk1>
      <a:lt1>
        <a:srgbClr val="FFFFFF"/>
      </a:lt1>
      <a:dk2>
        <a:srgbClr val="372441"/>
      </a:dk2>
      <a:lt2>
        <a:srgbClr val="E4E8E2"/>
      </a:lt2>
      <a:accent1>
        <a:srgbClr val="9322CA"/>
      </a:accent1>
      <a:accent2>
        <a:srgbClr val="5F34DC"/>
      </a:accent2>
      <a:accent3>
        <a:srgbClr val="DC34CD"/>
      </a:accent3>
      <a:accent4>
        <a:srgbClr val="5DB71E"/>
      </a:accent4>
      <a:accent5>
        <a:srgbClr val="2CBC2D"/>
      </a:accent5>
      <a:accent6>
        <a:srgbClr val="1FBB61"/>
      </a:accent6>
      <a:hlink>
        <a:srgbClr val="509130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760</Words>
  <Application>Microsoft Macintosh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Consolas</vt:lpstr>
      <vt:lpstr>Franklin Gothic Heavy</vt:lpstr>
      <vt:lpstr>StreetscapeVTI</vt:lpstr>
      <vt:lpstr>Object Detection using TensorFlow Lite Raspberry Pi 4 4GB + PiCamera</vt:lpstr>
      <vt:lpstr>Introduction</vt:lpstr>
      <vt:lpstr>Hardware Required</vt:lpstr>
      <vt:lpstr>Software Required</vt:lpstr>
      <vt:lpstr>Datasets:</vt:lpstr>
      <vt:lpstr>Demo</vt:lpstr>
      <vt:lpstr>How it works:</vt:lpstr>
      <vt:lpstr>Training an object detection model</vt:lpstr>
      <vt:lpstr>Step 1: Create a training dataset</vt:lpstr>
      <vt:lpstr>Step 2: Use Model Maker Object Detection</vt:lpstr>
      <vt:lpstr>Step 3: Deploy the Model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using TensorFlow Lite Raspberry Pi 4 4GB + PiCamera</dc:title>
  <dc:creator>Chu, Simon</dc:creator>
  <cp:lastModifiedBy>Chu, Simon</cp:lastModifiedBy>
  <cp:revision>3</cp:revision>
  <dcterms:created xsi:type="dcterms:W3CDTF">2021-12-14T03:08:45Z</dcterms:created>
  <dcterms:modified xsi:type="dcterms:W3CDTF">2021-12-14T05:24:57Z</dcterms:modified>
</cp:coreProperties>
</file>

<file path=docProps/thumbnail.jpeg>
</file>